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Lst>
  <p:sldSz cy="6858000" cx="12192000"/>
  <p:notesSz cx="6858000" cy="9144000"/>
  <p:embeddedFontLst>
    <p:embeddedFont>
      <p:font typeface="Raleway"/>
      <p:regular r:id="rId59"/>
      <p:bold r:id="rId60"/>
      <p:italic r:id="rId61"/>
      <p:boldItalic r:id="rId62"/>
    </p:embeddedFont>
    <p:embeddedFont>
      <p:font typeface="Lato"/>
      <p:regular r:id="rId63"/>
      <p:bold r:id="rId64"/>
      <p:italic r:id="rId65"/>
      <p:boldItalic r:id="rId66"/>
    </p:embeddedFont>
    <p:embeddedFont>
      <p:font typeface="Roboto Mon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1" roundtripDataSignature="AMtx7mhkx+f4IEqCNI/e97xKS5FxZOVI9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customschemas.google.com/relationships/presentationmetadata" Target="metadata"/><Relationship Id="rId70" Type="http://schemas.openxmlformats.org/officeDocument/2006/relationships/font" Target="fonts/RobotoMono-bol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aleway-boldItalic.fntdata"/><Relationship Id="rId61" Type="http://schemas.openxmlformats.org/officeDocument/2006/relationships/font" Target="fonts/Raleway-italic.fntdata"/><Relationship Id="rId20" Type="http://schemas.openxmlformats.org/officeDocument/2006/relationships/slide" Target="slides/slide16.xml"/><Relationship Id="rId64" Type="http://schemas.openxmlformats.org/officeDocument/2006/relationships/font" Target="fonts/Lato-bold.fntdata"/><Relationship Id="rId63" Type="http://schemas.openxmlformats.org/officeDocument/2006/relationships/font" Target="fonts/Lato-regular.fntdata"/><Relationship Id="rId22" Type="http://schemas.openxmlformats.org/officeDocument/2006/relationships/slide" Target="slides/slide18.xml"/><Relationship Id="rId66" Type="http://schemas.openxmlformats.org/officeDocument/2006/relationships/font" Target="fonts/Lato-boldItalic.fntdata"/><Relationship Id="rId21" Type="http://schemas.openxmlformats.org/officeDocument/2006/relationships/slide" Target="slides/slide17.xml"/><Relationship Id="rId65" Type="http://schemas.openxmlformats.org/officeDocument/2006/relationships/font" Target="fonts/Lato-italic.fntdata"/><Relationship Id="rId24" Type="http://schemas.openxmlformats.org/officeDocument/2006/relationships/slide" Target="slides/slide20.xml"/><Relationship Id="rId68" Type="http://schemas.openxmlformats.org/officeDocument/2006/relationships/font" Target="fonts/RobotoMono-bold.fntdata"/><Relationship Id="rId23" Type="http://schemas.openxmlformats.org/officeDocument/2006/relationships/slide" Target="slides/slide19.xml"/><Relationship Id="rId67" Type="http://schemas.openxmlformats.org/officeDocument/2006/relationships/font" Target="fonts/RobotoMono-regular.fntdata"/><Relationship Id="rId60" Type="http://schemas.openxmlformats.org/officeDocument/2006/relationships/font" Target="fonts/Raleway-bold.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RobotoMono-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Raleway-regular.fntdata"/><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 name="Google Shape;6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598a2c2d0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a598a2c2d0_0_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a598a2c2d0_0_1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598a2c2d0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a598a2c2d0_0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ga598a2c2d0_0_1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5a26a9848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ga5a26a9848_0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ga5a26a9848_0_1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5a26a9848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a5a26a9848_0_1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ga5a26a9848_0_1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a5a26a9848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a5a26a9848_0_1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ga5a26a9848_0_1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5a26a9848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a5a26a9848_0_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ga5a26a9848_0_1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a598a2c2d0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ga598a2c2d0_0_1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a598a2c2d0_0_1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598a2c2d0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a598a2c2d0_0_1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ga598a2c2d0_0_1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a598a2c2d0_0_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a598a2c2d0_0_2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ga598a2c2d0_0_2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598a2c2d0_0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a598a2c2d0_0_3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ga598a2c2d0_0_3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 name="Google Shape;7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5a26a9848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a5a26a9848_0_1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ga5a26a9848_0_1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5a26a9848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a5a26a9848_0_1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ga5a26a9848_0_1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5a26a9848_0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ga5a26a9848_0_1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ga5a26a9848_0_1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598a2c2d0_0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a598a2c2d0_0_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ga598a2c2d0_0_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5a26a9848_0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5a26a9848_0_2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a5a26a9848_0_2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598a2c2d0_0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ga598a2c2d0_0_2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ga598a2c2d0_0_2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598a2c2d0_0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a598a2c2d0_0_2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ga598a2c2d0_0_2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a5a26a9848_0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ga5a26a9848_0_2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ga5a26a9848_0_2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a5a26a9848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ga5a26a9848_0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ga5a26a9848_0_1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a598a2c2d0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a598a2c2d0_0_2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ga598a2c2d0_0_2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a598a2c2d0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ga598a2c2d0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ga598a2c2d0_0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a598a2c2d0_0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ga598a2c2d0_0_2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ga598a2c2d0_0_2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ae8b1f5afe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gae8b1f5afe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gae8b1f5afe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a5a26a9848_0_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ga5a26a9848_0_3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ga5a26a9848_0_3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e8b1f5afe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gae8b1f5afe_0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gae8b1f5afe_0_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a5a26a9848_0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a5a26a9848_0_3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a5a26a9848_0_3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e8b1f5afe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gae8b1f5afe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gae8b1f5afe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e8b1f5afe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gae8b1f5afe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gae8b1f5afe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a5a26a9848_0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a5a26a9848_0_2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8" name="Google Shape;398;ga5a26a9848_0_2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a5a26a9848_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ga5a26a9848_0_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ga5a26a9848_0_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5a26a9848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ga5a26a9848_0_2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2" name="Google Shape;412;ga5a26a9848_0_2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a598a2c2d0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ga598a2c2d0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ga598a2c2d0_0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a598a2c2d0_0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ga598a2c2d0_0_2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9" name="Google Shape;419;ga598a2c2d0_0_2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ae8b1f5af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gae8b1f5af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6" name="Google Shape;426;gae8b1f5af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af4aa2ca1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gaf4aa2ca1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4" name="Google Shape;434;gaf4aa2ca1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aefe79c90f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aefe79c90f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gaefe79c90f_0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a5ccdf573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a5ccdf573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ga5ccdf573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a5ccdf5735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ga5ccdf5735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9" name="Google Shape;459;ga5ccdf5735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a5ccdf5735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ga5ccdf5735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6" name="Google Shape;466;ga5ccdf5735_0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a5ccdf5735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ga5ccdf5735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5" name="Google Shape;475;ga5ccdf5735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a5ccdf5735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a5ccdf5735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3" name="Google Shape;483;ga5ccdf5735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a5ccdf5735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a5ccdf5735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ga5ccdf5735_0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598a2c2d0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ga598a2c2d0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ga598a2c2d0_0_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a5ccdf5735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a5ccdf5735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7" name="Google Shape;497;ga5ccdf5735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a5ccdf5735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a5ccdf5735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a5ccdf5735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a5ccdf5735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ga5ccdf5735_0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0" name="Google Shape;510;ga5ccdf5735_0_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a5ccdf5735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ga5ccdf5735_0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ga5ccdf5735_0_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5ccdf5735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a5ccdf5735_0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ga5ccdf5735_0_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598a2c2d0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a598a2c2d0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ga598a2c2d0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5a26a984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ga5a26a9848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ga5a26a9848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5a26a9848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5a26a9848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ga5a26a9848_0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5a26a9848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5a26a9848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a5a26a9848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3" name="Shape 13"/>
        <p:cNvGrpSpPr/>
        <p:nvPr/>
      </p:nvGrpSpPr>
      <p:grpSpPr>
        <a:xfrm>
          <a:off x="0" y="0"/>
          <a:ext cx="0" cy="0"/>
          <a:chOff x="0" y="0"/>
          <a:chExt cx="0" cy="0"/>
        </a:xfrm>
      </p:grpSpPr>
      <p:sp>
        <p:nvSpPr>
          <p:cNvPr id="14" name="Google Shape;14;p52"/>
          <p:cNvSpPr/>
          <p:nvPr/>
        </p:nvSpPr>
        <p:spPr>
          <a:xfrm>
            <a:off x="0" y="0"/>
            <a:ext cx="12192000" cy="6504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15" name="Google Shape;15;p52"/>
          <p:cNvGrpSpPr/>
          <p:nvPr/>
        </p:nvGrpSpPr>
        <p:grpSpPr>
          <a:xfrm>
            <a:off x="1107190" y="1588342"/>
            <a:ext cx="994351" cy="61101"/>
            <a:chOff x="4580561" y="2589004"/>
            <a:chExt cx="1064464" cy="25200"/>
          </a:xfrm>
        </p:grpSpPr>
        <p:sp>
          <p:nvSpPr>
            <p:cNvPr id="16" name="Google Shape;16;p5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 name="Google Shape;17;p5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sp>
        <p:nvSpPr>
          <p:cNvPr id="18" name="Google Shape;18;p52"/>
          <p:cNvSpPr txBox="1"/>
          <p:nvPr>
            <p:ph type="ctrTitle"/>
          </p:nvPr>
        </p:nvSpPr>
        <p:spPr>
          <a:xfrm>
            <a:off x="972600" y="1763267"/>
            <a:ext cx="10250800" cy="221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Font typeface="Verdana"/>
              <a:buNone/>
              <a:defRPr sz="5600">
                <a:solidFill>
                  <a:schemeClr val="dk2"/>
                </a:solidFill>
                <a:latin typeface="Verdana"/>
                <a:ea typeface="Verdana"/>
                <a:cs typeface="Verdana"/>
                <a:sym typeface="Verdana"/>
              </a:defRPr>
            </a:lvl1pPr>
            <a:lvl2pPr lvl="1" algn="l">
              <a:lnSpc>
                <a:spcPct val="100000"/>
              </a:lnSpc>
              <a:spcBef>
                <a:spcPts val="0"/>
              </a:spcBef>
              <a:spcAft>
                <a:spcPts val="0"/>
              </a:spcAft>
              <a:buClr>
                <a:schemeClr val="dk2"/>
              </a:buClr>
              <a:buSzPts val="4200"/>
              <a:buNone/>
              <a:defRPr sz="5600">
                <a:solidFill>
                  <a:schemeClr val="dk2"/>
                </a:solidFill>
              </a:defRPr>
            </a:lvl2pPr>
            <a:lvl3pPr lvl="2" algn="l">
              <a:lnSpc>
                <a:spcPct val="100000"/>
              </a:lnSpc>
              <a:spcBef>
                <a:spcPts val="0"/>
              </a:spcBef>
              <a:spcAft>
                <a:spcPts val="0"/>
              </a:spcAft>
              <a:buClr>
                <a:schemeClr val="dk2"/>
              </a:buClr>
              <a:buSzPts val="4200"/>
              <a:buNone/>
              <a:defRPr sz="5600">
                <a:solidFill>
                  <a:schemeClr val="dk2"/>
                </a:solidFill>
              </a:defRPr>
            </a:lvl3pPr>
            <a:lvl4pPr lvl="3" algn="l">
              <a:lnSpc>
                <a:spcPct val="100000"/>
              </a:lnSpc>
              <a:spcBef>
                <a:spcPts val="0"/>
              </a:spcBef>
              <a:spcAft>
                <a:spcPts val="0"/>
              </a:spcAft>
              <a:buClr>
                <a:schemeClr val="dk2"/>
              </a:buClr>
              <a:buSzPts val="4200"/>
              <a:buNone/>
              <a:defRPr sz="5600">
                <a:solidFill>
                  <a:schemeClr val="dk2"/>
                </a:solidFill>
              </a:defRPr>
            </a:lvl4pPr>
            <a:lvl5pPr lvl="4" algn="l">
              <a:lnSpc>
                <a:spcPct val="100000"/>
              </a:lnSpc>
              <a:spcBef>
                <a:spcPts val="0"/>
              </a:spcBef>
              <a:spcAft>
                <a:spcPts val="0"/>
              </a:spcAft>
              <a:buClr>
                <a:schemeClr val="dk2"/>
              </a:buClr>
              <a:buSzPts val="4200"/>
              <a:buNone/>
              <a:defRPr sz="5600">
                <a:solidFill>
                  <a:schemeClr val="dk2"/>
                </a:solidFill>
              </a:defRPr>
            </a:lvl5pPr>
            <a:lvl6pPr lvl="5" algn="l">
              <a:lnSpc>
                <a:spcPct val="100000"/>
              </a:lnSpc>
              <a:spcBef>
                <a:spcPts val="0"/>
              </a:spcBef>
              <a:spcAft>
                <a:spcPts val="0"/>
              </a:spcAft>
              <a:buClr>
                <a:schemeClr val="dk2"/>
              </a:buClr>
              <a:buSzPts val="4200"/>
              <a:buNone/>
              <a:defRPr sz="5600">
                <a:solidFill>
                  <a:schemeClr val="dk2"/>
                </a:solidFill>
              </a:defRPr>
            </a:lvl6pPr>
            <a:lvl7pPr lvl="6" algn="l">
              <a:lnSpc>
                <a:spcPct val="100000"/>
              </a:lnSpc>
              <a:spcBef>
                <a:spcPts val="0"/>
              </a:spcBef>
              <a:spcAft>
                <a:spcPts val="0"/>
              </a:spcAft>
              <a:buClr>
                <a:schemeClr val="dk2"/>
              </a:buClr>
              <a:buSzPts val="4200"/>
              <a:buNone/>
              <a:defRPr sz="5600">
                <a:solidFill>
                  <a:schemeClr val="dk2"/>
                </a:solidFill>
              </a:defRPr>
            </a:lvl7pPr>
            <a:lvl8pPr lvl="7" algn="l">
              <a:lnSpc>
                <a:spcPct val="100000"/>
              </a:lnSpc>
              <a:spcBef>
                <a:spcPts val="0"/>
              </a:spcBef>
              <a:spcAft>
                <a:spcPts val="0"/>
              </a:spcAft>
              <a:buClr>
                <a:schemeClr val="dk2"/>
              </a:buClr>
              <a:buSzPts val="4200"/>
              <a:buNone/>
              <a:defRPr sz="5600">
                <a:solidFill>
                  <a:schemeClr val="dk2"/>
                </a:solidFill>
              </a:defRPr>
            </a:lvl8pPr>
            <a:lvl9pPr lvl="8" algn="l">
              <a:lnSpc>
                <a:spcPct val="100000"/>
              </a:lnSpc>
              <a:spcBef>
                <a:spcPts val="0"/>
              </a:spcBef>
              <a:spcAft>
                <a:spcPts val="0"/>
              </a:spcAft>
              <a:buClr>
                <a:schemeClr val="dk2"/>
              </a:buClr>
              <a:buSzPts val="4200"/>
              <a:buNone/>
              <a:defRPr sz="5600">
                <a:solidFill>
                  <a:schemeClr val="dk2"/>
                </a:solidFill>
              </a:defRPr>
            </a:lvl9pPr>
          </a:lstStyle>
          <a:p/>
        </p:txBody>
      </p:sp>
      <p:sp>
        <p:nvSpPr>
          <p:cNvPr id="19" name="Google Shape;19;p52"/>
          <p:cNvSpPr txBox="1"/>
          <p:nvPr>
            <p:ph idx="1" type="subTitle"/>
          </p:nvPr>
        </p:nvSpPr>
        <p:spPr>
          <a:xfrm>
            <a:off x="972836" y="4230533"/>
            <a:ext cx="10250800" cy="72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Verdana"/>
              <a:buNone/>
              <a:defRPr sz="2133">
                <a:latin typeface="Verdana"/>
                <a:ea typeface="Verdana"/>
                <a:cs typeface="Verdana"/>
                <a:sym typeface="Verdana"/>
              </a:defRPr>
            </a:lvl1pPr>
            <a:lvl2pPr lvl="1" algn="l">
              <a:lnSpc>
                <a:spcPct val="100000"/>
              </a:lnSpc>
              <a:spcBef>
                <a:spcPts val="0"/>
              </a:spcBef>
              <a:spcAft>
                <a:spcPts val="0"/>
              </a:spcAft>
              <a:buSzPts val="1600"/>
              <a:buNone/>
              <a:defRPr sz="2133"/>
            </a:lvl2pPr>
            <a:lvl3pPr lvl="2" algn="l">
              <a:lnSpc>
                <a:spcPct val="100000"/>
              </a:lnSpc>
              <a:spcBef>
                <a:spcPts val="0"/>
              </a:spcBef>
              <a:spcAft>
                <a:spcPts val="0"/>
              </a:spcAft>
              <a:buSzPts val="1600"/>
              <a:buNone/>
              <a:defRPr sz="2133"/>
            </a:lvl3pPr>
            <a:lvl4pPr lvl="3" algn="l">
              <a:lnSpc>
                <a:spcPct val="100000"/>
              </a:lnSpc>
              <a:spcBef>
                <a:spcPts val="0"/>
              </a:spcBef>
              <a:spcAft>
                <a:spcPts val="0"/>
              </a:spcAft>
              <a:buSzPts val="1600"/>
              <a:buNone/>
              <a:defRPr sz="2133"/>
            </a:lvl4pPr>
            <a:lvl5pPr lvl="4" algn="l">
              <a:lnSpc>
                <a:spcPct val="100000"/>
              </a:lnSpc>
              <a:spcBef>
                <a:spcPts val="0"/>
              </a:spcBef>
              <a:spcAft>
                <a:spcPts val="0"/>
              </a:spcAft>
              <a:buSzPts val="1600"/>
              <a:buNone/>
              <a:defRPr sz="2133"/>
            </a:lvl5pPr>
            <a:lvl6pPr lvl="5" algn="l">
              <a:lnSpc>
                <a:spcPct val="100000"/>
              </a:lnSpc>
              <a:spcBef>
                <a:spcPts val="0"/>
              </a:spcBef>
              <a:spcAft>
                <a:spcPts val="0"/>
              </a:spcAft>
              <a:buSzPts val="1600"/>
              <a:buNone/>
              <a:defRPr sz="2133"/>
            </a:lvl6pPr>
            <a:lvl7pPr lvl="6" algn="l">
              <a:lnSpc>
                <a:spcPct val="100000"/>
              </a:lnSpc>
              <a:spcBef>
                <a:spcPts val="0"/>
              </a:spcBef>
              <a:spcAft>
                <a:spcPts val="0"/>
              </a:spcAft>
              <a:buSzPts val="1600"/>
              <a:buNone/>
              <a:defRPr sz="2133"/>
            </a:lvl7pPr>
            <a:lvl8pPr lvl="7" algn="l">
              <a:lnSpc>
                <a:spcPct val="100000"/>
              </a:lnSpc>
              <a:spcBef>
                <a:spcPts val="0"/>
              </a:spcBef>
              <a:spcAft>
                <a:spcPts val="0"/>
              </a:spcAft>
              <a:buSzPts val="1600"/>
              <a:buNone/>
              <a:defRPr sz="2133"/>
            </a:lvl8pPr>
            <a:lvl9pPr lvl="8" algn="l">
              <a:lnSpc>
                <a:spcPct val="100000"/>
              </a:lnSpc>
              <a:spcBef>
                <a:spcPts val="0"/>
              </a:spcBef>
              <a:spcAft>
                <a:spcPts val="0"/>
              </a:spcAft>
              <a:buSzPts val="1600"/>
              <a:buNone/>
              <a:defRPr sz="2133"/>
            </a:lvl9pPr>
          </a:lstStyle>
          <a:p/>
        </p:txBody>
      </p:sp>
      <p:pic>
        <p:nvPicPr>
          <p:cNvPr id="20" name="Google Shape;20;p52"/>
          <p:cNvPicPr preferRelativeResize="0"/>
          <p:nvPr/>
        </p:nvPicPr>
        <p:blipFill rotWithShape="1">
          <a:blip r:embed="rId2">
            <a:alphaModFix/>
          </a:blip>
          <a:srcRect b="0" l="0" r="0" t="0"/>
          <a:stretch/>
        </p:blipFill>
        <p:spPr>
          <a:xfrm>
            <a:off x="10650296" y="55414"/>
            <a:ext cx="1463040" cy="53957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Right">
  <p:cSld name="Image Right">
    <p:spTree>
      <p:nvGrpSpPr>
        <p:cNvPr id="60" name="Shape 60"/>
        <p:cNvGrpSpPr/>
        <p:nvPr/>
      </p:nvGrpSpPr>
      <p:grpSpPr>
        <a:xfrm>
          <a:off x="0" y="0"/>
          <a:ext cx="0" cy="0"/>
          <a:chOff x="0" y="0"/>
          <a:chExt cx="0" cy="0"/>
        </a:xfrm>
      </p:grpSpPr>
      <p:sp>
        <p:nvSpPr>
          <p:cNvPr id="61" name="Google Shape;61;p61"/>
          <p:cNvSpPr/>
          <p:nvPr>
            <p:ph idx="2" type="pic"/>
          </p:nvPr>
        </p:nvSpPr>
        <p:spPr>
          <a:xfrm>
            <a:off x="5423337" y="126125"/>
            <a:ext cx="6617315" cy="6238939"/>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accent1"/>
              </a:buClr>
              <a:buSzPts val="1300"/>
              <a:buFont typeface="Verdana"/>
              <a:buNone/>
              <a:defRPr b="0" i="0" sz="1300" u="none" cap="none" strike="noStrike">
                <a:solidFill>
                  <a:schemeClr val="accent1"/>
                </a:solidFill>
                <a:latin typeface="Verdana"/>
                <a:ea typeface="Verdana"/>
                <a:cs typeface="Verdana"/>
                <a:sym typeface="Verdana"/>
              </a:defRPr>
            </a:lvl1pPr>
            <a:lvl2pPr lvl="1" marR="0" rtl="0" algn="l">
              <a:lnSpc>
                <a:spcPct val="115000"/>
              </a:lnSpc>
              <a:spcBef>
                <a:spcPts val="1600"/>
              </a:spcBef>
              <a:spcAft>
                <a:spcPts val="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2pPr>
            <a:lvl3pPr lvl="2" marR="0" rtl="0" algn="l">
              <a:lnSpc>
                <a:spcPct val="115000"/>
              </a:lnSpc>
              <a:spcBef>
                <a:spcPts val="1600"/>
              </a:spcBef>
              <a:spcAft>
                <a:spcPts val="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3pPr>
            <a:lvl4pPr lvl="3" marR="0" rtl="0" algn="l">
              <a:lnSpc>
                <a:spcPct val="115000"/>
              </a:lnSpc>
              <a:spcBef>
                <a:spcPts val="1600"/>
              </a:spcBef>
              <a:spcAft>
                <a:spcPts val="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4pPr>
            <a:lvl5pPr lvl="4" marR="0" rtl="0" algn="l">
              <a:lnSpc>
                <a:spcPct val="115000"/>
              </a:lnSpc>
              <a:spcBef>
                <a:spcPts val="1600"/>
              </a:spcBef>
              <a:spcAft>
                <a:spcPts val="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5pPr>
            <a:lvl6pPr lvl="5" marR="0" rtl="0" algn="l">
              <a:lnSpc>
                <a:spcPct val="115000"/>
              </a:lnSpc>
              <a:spcBef>
                <a:spcPts val="1600"/>
              </a:spcBef>
              <a:spcAft>
                <a:spcPts val="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6pPr>
            <a:lvl7pPr lvl="6" marR="0" rtl="0" algn="l">
              <a:lnSpc>
                <a:spcPct val="115000"/>
              </a:lnSpc>
              <a:spcBef>
                <a:spcPts val="1600"/>
              </a:spcBef>
              <a:spcAft>
                <a:spcPts val="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7pPr>
            <a:lvl8pPr lvl="7" marR="0" rtl="0" algn="l">
              <a:lnSpc>
                <a:spcPct val="115000"/>
              </a:lnSpc>
              <a:spcBef>
                <a:spcPts val="1600"/>
              </a:spcBef>
              <a:spcAft>
                <a:spcPts val="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8pPr>
            <a:lvl9pPr lvl="8" marR="0" rtl="0" algn="l">
              <a:lnSpc>
                <a:spcPct val="115000"/>
              </a:lnSpc>
              <a:spcBef>
                <a:spcPts val="1600"/>
              </a:spcBef>
              <a:spcAft>
                <a:spcPts val="160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9pPr>
          </a:lstStyle>
          <a:p/>
        </p:txBody>
      </p:sp>
      <p:sp>
        <p:nvSpPr>
          <p:cNvPr id="62" name="Google Shape;62;p61"/>
          <p:cNvSpPr txBox="1"/>
          <p:nvPr>
            <p:ph idx="1" type="body"/>
          </p:nvPr>
        </p:nvSpPr>
        <p:spPr>
          <a:xfrm>
            <a:off x="5423337" y="6398699"/>
            <a:ext cx="6617315" cy="344739"/>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i="1" sz="1200"/>
            </a:lvl1pPr>
            <a:lvl2pPr indent="-228600" lvl="1" marL="914400" algn="l">
              <a:lnSpc>
                <a:spcPct val="115000"/>
              </a:lnSpc>
              <a:spcBef>
                <a:spcPts val="1600"/>
              </a:spcBef>
              <a:spcAft>
                <a:spcPts val="0"/>
              </a:spcAft>
              <a:buSzPts val="1100"/>
              <a:buNone/>
              <a:defRPr/>
            </a:lvl2pPr>
            <a:lvl3pPr indent="-228600" lvl="2" marL="1371600" algn="l">
              <a:lnSpc>
                <a:spcPct val="115000"/>
              </a:lnSpc>
              <a:spcBef>
                <a:spcPts val="1600"/>
              </a:spcBef>
              <a:spcAft>
                <a:spcPts val="0"/>
              </a:spcAft>
              <a:buSzPts val="1100"/>
              <a:buNone/>
              <a:defRPr/>
            </a:lvl3pPr>
            <a:lvl4pPr indent="-228600" lvl="3" marL="1828800" algn="l">
              <a:lnSpc>
                <a:spcPct val="115000"/>
              </a:lnSpc>
              <a:spcBef>
                <a:spcPts val="1600"/>
              </a:spcBef>
              <a:spcAft>
                <a:spcPts val="0"/>
              </a:spcAft>
              <a:buSzPts val="1100"/>
              <a:buNone/>
              <a:defRPr/>
            </a:lvl4pPr>
            <a:lvl5pPr indent="-228600" lvl="4" marL="2286000" algn="l">
              <a:lnSpc>
                <a:spcPct val="115000"/>
              </a:lnSpc>
              <a:spcBef>
                <a:spcPts val="1600"/>
              </a:spcBef>
              <a:spcAft>
                <a:spcPts val="0"/>
              </a:spcAft>
              <a:buSzPts val="1100"/>
              <a:buNone/>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3" name="Google Shape;63;p61"/>
          <p:cNvSpPr txBox="1"/>
          <p:nvPr>
            <p:ph idx="3" type="body"/>
          </p:nvPr>
        </p:nvSpPr>
        <p:spPr>
          <a:xfrm>
            <a:off x="135481" y="126125"/>
            <a:ext cx="5144916" cy="6617312"/>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53"/>
          <p:cNvSpPr/>
          <p:nvPr/>
        </p:nvSpPr>
        <p:spPr>
          <a:xfrm>
            <a:off x="0" y="0"/>
            <a:ext cx="12192000" cy="9508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23" name="Google Shape;23;p53"/>
          <p:cNvGrpSpPr/>
          <p:nvPr/>
        </p:nvGrpSpPr>
        <p:grpSpPr>
          <a:xfrm>
            <a:off x="972590" y="1028342"/>
            <a:ext cx="994351" cy="61101"/>
            <a:chOff x="4580561" y="2589004"/>
            <a:chExt cx="1064464" cy="25200"/>
          </a:xfrm>
        </p:grpSpPr>
        <p:sp>
          <p:nvSpPr>
            <p:cNvPr id="24" name="Google Shape;24;p5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5" name="Google Shape;25;p5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sp>
        <p:nvSpPr>
          <p:cNvPr id="26" name="Google Shape;26;p53"/>
          <p:cNvSpPr txBox="1"/>
          <p:nvPr>
            <p:ph type="title"/>
          </p:nvPr>
        </p:nvSpPr>
        <p:spPr>
          <a:xfrm>
            <a:off x="313600" y="142200"/>
            <a:ext cx="11609600" cy="71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Font typeface="Verdana"/>
              <a:buNone/>
              <a:defRPr sz="3466">
                <a:solidFill>
                  <a:schemeClr val="dk2"/>
                </a:solidFill>
                <a:latin typeface="Verdana"/>
                <a:ea typeface="Verdana"/>
                <a:cs typeface="Verdana"/>
                <a:sym typeface="Verdana"/>
              </a:defRPr>
            </a:lvl1pPr>
            <a:lvl2pPr lvl="1" algn="l">
              <a:lnSpc>
                <a:spcPct val="100000"/>
              </a:lnSpc>
              <a:spcBef>
                <a:spcPts val="0"/>
              </a:spcBef>
              <a:spcAft>
                <a:spcPts val="0"/>
              </a:spcAft>
              <a:buClr>
                <a:schemeClr val="dk2"/>
              </a:buClr>
              <a:buSzPts val="2600"/>
              <a:buFont typeface="Verdana"/>
              <a:buNone/>
              <a:defRPr sz="3466">
                <a:solidFill>
                  <a:schemeClr val="dk2"/>
                </a:solidFill>
                <a:latin typeface="Verdana"/>
                <a:ea typeface="Verdana"/>
                <a:cs typeface="Verdana"/>
                <a:sym typeface="Verdana"/>
              </a:defRPr>
            </a:lvl2pPr>
            <a:lvl3pPr lvl="2" algn="l">
              <a:lnSpc>
                <a:spcPct val="100000"/>
              </a:lnSpc>
              <a:spcBef>
                <a:spcPts val="0"/>
              </a:spcBef>
              <a:spcAft>
                <a:spcPts val="0"/>
              </a:spcAft>
              <a:buClr>
                <a:schemeClr val="dk2"/>
              </a:buClr>
              <a:buSzPts val="2600"/>
              <a:buFont typeface="Verdana"/>
              <a:buNone/>
              <a:defRPr sz="3466">
                <a:solidFill>
                  <a:schemeClr val="dk2"/>
                </a:solidFill>
                <a:latin typeface="Verdana"/>
                <a:ea typeface="Verdana"/>
                <a:cs typeface="Verdana"/>
                <a:sym typeface="Verdana"/>
              </a:defRPr>
            </a:lvl3pPr>
            <a:lvl4pPr lvl="3" algn="l">
              <a:lnSpc>
                <a:spcPct val="100000"/>
              </a:lnSpc>
              <a:spcBef>
                <a:spcPts val="0"/>
              </a:spcBef>
              <a:spcAft>
                <a:spcPts val="0"/>
              </a:spcAft>
              <a:buClr>
                <a:schemeClr val="dk2"/>
              </a:buClr>
              <a:buSzPts val="2600"/>
              <a:buFont typeface="Verdana"/>
              <a:buNone/>
              <a:defRPr sz="3466">
                <a:solidFill>
                  <a:schemeClr val="dk2"/>
                </a:solidFill>
                <a:latin typeface="Verdana"/>
                <a:ea typeface="Verdana"/>
                <a:cs typeface="Verdana"/>
                <a:sym typeface="Verdana"/>
              </a:defRPr>
            </a:lvl4pPr>
            <a:lvl5pPr lvl="4" algn="l">
              <a:lnSpc>
                <a:spcPct val="100000"/>
              </a:lnSpc>
              <a:spcBef>
                <a:spcPts val="0"/>
              </a:spcBef>
              <a:spcAft>
                <a:spcPts val="0"/>
              </a:spcAft>
              <a:buClr>
                <a:schemeClr val="dk2"/>
              </a:buClr>
              <a:buSzPts val="2600"/>
              <a:buFont typeface="Verdana"/>
              <a:buNone/>
              <a:defRPr sz="3466">
                <a:solidFill>
                  <a:schemeClr val="dk2"/>
                </a:solidFill>
                <a:latin typeface="Verdana"/>
                <a:ea typeface="Verdana"/>
                <a:cs typeface="Verdana"/>
                <a:sym typeface="Verdana"/>
              </a:defRPr>
            </a:lvl5pPr>
            <a:lvl6pPr lvl="5" algn="l">
              <a:lnSpc>
                <a:spcPct val="100000"/>
              </a:lnSpc>
              <a:spcBef>
                <a:spcPts val="0"/>
              </a:spcBef>
              <a:spcAft>
                <a:spcPts val="0"/>
              </a:spcAft>
              <a:buClr>
                <a:schemeClr val="dk2"/>
              </a:buClr>
              <a:buSzPts val="2600"/>
              <a:buFont typeface="Verdana"/>
              <a:buNone/>
              <a:defRPr sz="3466">
                <a:solidFill>
                  <a:schemeClr val="dk2"/>
                </a:solidFill>
                <a:latin typeface="Verdana"/>
                <a:ea typeface="Verdana"/>
                <a:cs typeface="Verdana"/>
                <a:sym typeface="Verdana"/>
              </a:defRPr>
            </a:lvl6pPr>
            <a:lvl7pPr lvl="6" algn="l">
              <a:lnSpc>
                <a:spcPct val="100000"/>
              </a:lnSpc>
              <a:spcBef>
                <a:spcPts val="0"/>
              </a:spcBef>
              <a:spcAft>
                <a:spcPts val="0"/>
              </a:spcAft>
              <a:buClr>
                <a:schemeClr val="dk2"/>
              </a:buClr>
              <a:buSzPts val="2600"/>
              <a:buFont typeface="Verdana"/>
              <a:buNone/>
              <a:defRPr sz="3466">
                <a:solidFill>
                  <a:schemeClr val="dk2"/>
                </a:solidFill>
                <a:latin typeface="Verdana"/>
                <a:ea typeface="Verdana"/>
                <a:cs typeface="Verdana"/>
                <a:sym typeface="Verdana"/>
              </a:defRPr>
            </a:lvl7pPr>
            <a:lvl8pPr lvl="7" algn="l">
              <a:lnSpc>
                <a:spcPct val="100000"/>
              </a:lnSpc>
              <a:spcBef>
                <a:spcPts val="0"/>
              </a:spcBef>
              <a:spcAft>
                <a:spcPts val="0"/>
              </a:spcAft>
              <a:buClr>
                <a:schemeClr val="dk2"/>
              </a:buClr>
              <a:buSzPts val="2600"/>
              <a:buFont typeface="Verdana"/>
              <a:buNone/>
              <a:defRPr sz="3466">
                <a:solidFill>
                  <a:schemeClr val="dk2"/>
                </a:solidFill>
                <a:latin typeface="Verdana"/>
                <a:ea typeface="Verdana"/>
                <a:cs typeface="Verdana"/>
                <a:sym typeface="Verdana"/>
              </a:defRPr>
            </a:lvl8pPr>
            <a:lvl9pPr lvl="8" algn="l">
              <a:lnSpc>
                <a:spcPct val="100000"/>
              </a:lnSpc>
              <a:spcBef>
                <a:spcPts val="0"/>
              </a:spcBef>
              <a:spcAft>
                <a:spcPts val="0"/>
              </a:spcAft>
              <a:buClr>
                <a:schemeClr val="dk2"/>
              </a:buClr>
              <a:buSzPts val="2600"/>
              <a:buFont typeface="Verdana"/>
              <a:buNone/>
              <a:defRPr sz="3466">
                <a:solidFill>
                  <a:schemeClr val="dk2"/>
                </a:solidFill>
                <a:latin typeface="Verdana"/>
                <a:ea typeface="Verdana"/>
                <a:cs typeface="Verdana"/>
                <a:sym typeface="Verdana"/>
              </a:defRPr>
            </a:lvl9pPr>
          </a:lstStyle>
          <a:p/>
        </p:txBody>
      </p:sp>
      <p:sp>
        <p:nvSpPr>
          <p:cNvPr id="27" name="Google Shape;27;p53"/>
          <p:cNvSpPr txBox="1"/>
          <p:nvPr>
            <p:ph idx="1" type="body"/>
          </p:nvPr>
        </p:nvSpPr>
        <p:spPr>
          <a:xfrm>
            <a:off x="313600" y="1350800"/>
            <a:ext cx="11488000" cy="5216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Verdana"/>
              <a:buChar char="●"/>
              <a:defRPr sz="2400">
                <a:latin typeface="Verdana"/>
                <a:ea typeface="Verdana"/>
                <a:cs typeface="Verdana"/>
                <a:sym typeface="Verdana"/>
              </a:defRPr>
            </a:lvl1pPr>
            <a:lvl2pPr indent="-342900" lvl="1" marL="914400" algn="l">
              <a:lnSpc>
                <a:spcPct val="115000"/>
              </a:lnSpc>
              <a:spcBef>
                <a:spcPts val="2133"/>
              </a:spcBef>
              <a:spcAft>
                <a:spcPts val="0"/>
              </a:spcAft>
              <a:buSzPts val="1800"/>
              <a:buFont typeface="Verdana"/>
              <a:buChar char="○"/>
              <a:defRPr sz="2400">
                <a:latin typeface="Verdana"/>
                <a:ea typeface="Verdana"/>
                <a:cs typeface="Verdana"/>
                <a:sym typeface="Verdana"/>
              </a:defRPr>
            </a:lvl2pPr>
            <a:lvl3pPr indent="-342900" lvl="2" marL="1371600" algn="l">
              <a:lnSpc>
                <a:spcPct val="115000"/>
              </a:lnSpc>
              <a:spcBef>
                <a:spcPts val="2133"/>
              </a:spcBef>
              <a:spcAft>
                <a:spcPts val="0"/>
              </a:spcAft>
              <a:buSzPts val="1800"/>
              <a:buFont typeface="Verdana"/>
              <a:buChar char="■"/>
              <a:defRPr sz="2400">
                <a:latin typeface="Verdana"/>
                <a:ea typeface="Verdana"/>
                <a:cs typeface="Verdana"/>
                <a:sym typeface="Verdana"/>
              </a:defRPr>
            </a:lvl3pPr>
            <a:lvl4pPr indent="-342900" lvl="3" marL="1828800" algn="l">
              <a:lnSpc>
                <a:spcPct val="115000"/>
              </a:lnSpc>
              <a:spcBef>
                <a:spcPts val="2133"/>
              </a:spcBef>
              <a:spcAft>
                <a:spcPts val="0"/>
              </a:spcAft>
              <a:buSzPts val="1800"/>
              <a:buFont typeface="Verdana"/>
              <a:buChar char="●"/>
              <a:defRPr sz="2400">
                <a:latin typeface="Verdana"/>
                <a:ea typeface="Verdana"/>
                <a:cs typeface="Verdana"/>
                <a:sym typeface="Verdana"/>
              </a:defRPr>
            </a:lvl4pPr>
            <a:lvl5pPr indent="-342900" lvl="4" marL="2286000" algn="l">
              <a:lnSpc>
                <a:spcPct val="115000"/>
              </a:lnSpc>
              <a:spcBef>
                <a:spcPts val="2133"/>
              </a:spcBef>
              <a:spcAft>
                <a:spcPts val="0"/>
              </a:spcAft>
              <a:buSzPts val="1800"/>
              <a:buFont typeface="Verdana"/>
              <a:buChar char="○"/>
              <a:defRPr sz="2400">
                <a:latin typeface="Verdana"/>
                <a:ea typeface="Verdana"/>
                <a:cs typeface="Verdana"/>
                <a:sym typeface="Verdana"/>
              </a:defRPr>
            </a:lvl5pPr>
            <a:lvl6pPr indent="-342900" lvl="5" marL="2743200" algn="l">
              <a:lnSpc>
                <a:spcPct val="115000"/>
              </a:lnSpc>
              <a:spcBef>
                <a:spcPts val="2133"/>
              </a:spcBef>
              <a:spcAft>
                <a:spcPts val="0"/>
              </a:spcAft>
              <a:buSzPts val="1800"/>
              <a:buFont typeface="Verdana"/>
              <a:buChar char="■"/>
              <a:defRPr sz="2400">
                <a:latin typeface="Verdana"/>
                <a:ea typeface="Verdana"/>
                <a:cs typeface="Verdana"/>
                <a:sym typeface="Verdana"/>
              </a:defRPr>
            </a:lvl6pPr>
            <a:lvl7pPr indent="-342900" lvl="6" marL="3200400" algn="l">
              <a:lnSpc>
                <a:spcPct val="115000"/>
              </a:lnSpc>
              <a:spcBef>
                <a:spcPts val="2133"/>
              </a:spcBef>
              <a:spcAft>
                <a:spcPts val="0"/>
              </a:spcAft>
              <a:buSzPts val="1800"/>
              <a:buFont typeface="Verdana"/>
              <a:buChar char="●"/>
              <a:defRPr sz="2400">
                <a:latin typeface="Verdana"/>
                <a:ea typeface="Verdana"/>
                <a:cs typeface="Verdana"/>
                <a:sym typeface="Verdana"/>
              </a:defRPr>
            </a:lvl7pPr>
            <a:lvl8pPr indent="-342900" lvl="7" marL="3657600" algn="l">
              <a:lnSpc>
                <a:spcPct val="115000"/>
              </a:lnSpc>
              <a:spcBef>
                <a:spcPts val="2133"/>
              </a:spcBef>
              <a:spcAft>
                <a:spcPts val="0"/>
              </a:spcAft>
              <a:buSzPts val="1800"/>
              <a:buFont typeface="Verdana"/>
              <a:buChar char="○"/>
              <a:defRPr sz="2400">
                <a:latin typeface="Verdana"/>
                <a:ea typeface="Verdana"/>
                <a:cs typeface="Verdana"/>
                <a:sym typeface="Verdana"/>
              </a:defRPr>
            </a:lvl8pPr>
            <a:lvl9pPr indent="-342900" lvl="8" marL="4114800" algn="l">
              <a:lnSpc>
                <a:spcPct val="115000"/>
              </a:lnSpc>
              <a:spcBef>
                <a:spcPts val="2133"/>
              </a:spcBef>
              <a:spcAft>
                <a:spcPts val="2133"/>
              </a:spcAft>
              <a:buSzPts val="1800"/>
              <a:buFont typeface="Verdana"/>
              <a:buChar char="■"/>
              <a:defRPr sz="2400">
                <a:latin typeface="Verdana"/>
                <a:ea typeface="Verdana"/>
                <a:cs typeface="Verdana"/>
                <a:sym typeface="Verdan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1_Section header">
    <p:bg>
      <p:bgPr>
        <a:solidFill>
          <a:schemeClr val="accent3"/>
        </a:solidFill>
      </p:bgPr>
    </p:bg>
    <p:spTree>
      <p:nvGrpSpPr>
        <p:cNvPr id="28" name="Shape 28"/>
        <p:cNvGrpSpPr/>
        <p:nvPr/>
      </p:nvGrpSpPr>
      <p:grpSpPr>
        <a:xfrm>
          <a:off x="0" y="0"/>
          <a:ext cx="0" cy="0"/>
          <a:chOff x="0" y="0"/>
          <a:chExt cx="0" cy="0"/>
        </a:xfrm>
      </p:grpSpPr>
      <p:grpSp>
        <p:nvGrpSpPr>
          <p:cNvPr id="29" name="Google Shape;29;p56"/>
          <p:cNvGrpSpPr/>
          <p:nvPr/>
        </p:nvGrpSpPr>
        <p:grpSpPr>
          <a:xfrm>
            <a:off x="1107190" y="1588342"/>
            <a:ext cx="994351" cy="61101"/>
            <a:chOff x="4580561" y="2589004"/>
            <a:chExt cx="1064464" cy="25200"/>
          </a:xfrm>
        </p:grpSpPr>
        <p:sp>
          <p:nvSpPr>
            <p:cNvPr id="30" name="Google Shape;30;p5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1" name="Google Shape;31;p5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sp>
        <p:nvSpPr>
          <p:cNvPr id="32" name="Google Shape;32;p56"/>
          <p:cNvSpPr txBox="1"/>
          <p:nvPr>
            <p:ph type="title"/>
          </p:nvPr>
        </p:nvSpPr>
        <p:spPr>
          <a:xfrm>
            <a:off x="972600" y="1763267"/>
            <a:ext cx="10251200" cy="202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Font typeface="Verdana"/>
              <a:buNone/>
              <a:defRPr sz="4800">
                <a:solidFill>
                  <a:schemeClr val="lt1"/>
                </a:solidFill>
                <a:latin typeface="Verdana"/>
                <a:ea typeface="Verdana"/>
                <a:cs typeface="Verdana"/>
                <a:sym typeface="Verdana"/>
              </a:defRPr>
            </a:lvl1pPr>
            <a:lvl2pPr lvl="1" algn="l">
              <a:lnSpc>
                <a:spcPct val="100000"/>
              </a:lnSpc>
              <a:spcBef>
                <a:spcPts val="0"/>
              </a:spcBef>
              <a:spcAft>
                <a:spcPts val="0"/>
              </a:spcAft>
              <a:buClr>
                <a:schemeClr val="lt1"/>
              </a:buClr>
              <a:buSzPts val="3600"/>
              <a:buNone/>
              <a:defRPr sz="4800">
                <a:solidFill>
                  <a:schemeClr val="lt1"/>
                </a:solidFill>
              </a:defRPr>
            </a:lvl2pPr>
            <a:lvl3pPr lvl="2" algn="l">
              <a:lnSpc>
                <a:spcPct val="100000"/>
              </a:lnSpc>
              <a:spcBef>
                <a:spcPts val="0"/>
              </a:spcBef>
              <a:spcAft>
                <a:spcPts val="0"/>
              </a:spcAft>
              <a:buClr>
                <a:schemeClr val="lt1"/>
              </a:buClr>
              <a:buSzPts val="3600"/>
              <a:buNone/>
              <a:defRPr sz="4800">
                <a:solidFill>
                  <a:schemeClr val="lt1"/>
                </a:solidFill>
              </a:defRPr>
            </a:lvl3pPr>
            <a:lvl4pPr lvl="3" algn="l">
              <a:lnSpc>
                <a:spcPct val="100000"/>
              </a:lnSpc>
              <a:spcBef>
                <a:spcPts val="0"/>
              </a:spcBef>
              <a:spcAft>
                <a:spcPts val="0"/>
              </a:spcAft>
              <a:buClr>
                <a:schemeClr val="lt1"/>
              </a:buClr>
              <a:buSzPts val="3600"/>
              <a:buNone/>
              <a:defRPr sz="4800">
                <a:solidFill>
                  <a:schemeClr val="lt1"/>
                </a:solidFill>
              </a:defRPr>
            </a:lvl4pPr>
            <a:lvl5pPr lvl="4" algn="l">
              <a:lnSpc>
                <a:spcPct val="100000"/>
              </a:lnSpc>
              <a:spcBef>
                <a:spcPts val="0"/>
              </a:spcBef>
              <a:spcAft>
                <a:spcPts val="0"/>
              </a:spcAft>
              <a:buClr>
                <a:schemeClr val="lt1"/>
              </a:buClr>
              <a:buSzPts val="3600"/>
              <a:buNone/>
              <a:defRPr sz="4800">
                <a:solidFill>
                  <a:schemeClr val="lt1"/>
                </a:solidFill>
              </a:defRPr>
            </a:lvl5pPr>
            <a:lvl6pPr lvl="5" algn="l">
              <a:lnSpc>
                <a:spcPct val="100000"/>
              </a:lnSpc>
              <a:spcBef>
                <a:spcPts val="0"/>
              </a:spcBef>
              <a:spcAft>
                <a:spcPts val="0"/>
              </a:spcAft>
              <a:buClr>
                <a:schemeClr val="lt1"/>
              </a:buClr>
              <a:buSzPts val="3600"/>
              <a:buNone/>
              <a:defRPr sz="4800">
                <a:solidFill>
                  <a:schemeClr val="lt1"/>
                </a:solidFill>
              </a:defRPr>
            </a:lvl6pPr>
            <a:lvl7pPr lvl="6" algn="l">
              <a:lnSpc>
                <a:spcPct val="100000"/>
              </a:lnSpc>
              <a:spcBef>
                <a:spcPts val="0"/>
              </a:spcBef>
              <a:spcAft>
                <a:spcPts val="0"/>
              </a:spcAft>
              <a:buClr>
                <a:schemeClr val="lt1"/>
              </a:buClr>
              <a:buSzPts val="3600"/>
              <a:buNone/>
              <a:defRPr sz="4800">
                <a:solidFill>
                  <a:schemeClr val="lt1"/>
                </a:solidFill>
              </a:defRPr>
            </a:lvl7pPr>
            <a:lvl8pPr lvl="7" algn="l">
              <a:lnSpc>
                <a:spcPct val="100000"/>
              </a:lnSpc>
              <a:spcBef>
                <a:spcPts val="0"/>
              </a:spcBef>
              <a:spcAft>
                <a:spcPts val="0"/>
              </a:spcAft>
              <a:buClr>
                <a:schemeClr val="lt1"/>
              </a:buClr>
              <a:buSzPts val="3600"/>
              <a:buNone/>
              <a:defRPr sz="4800">
                <a:solidFill>
                  <a:schemeClr val="lt1"/>
                </a:solidFill>
              </a:defRPr>
            </a:lvl8pPr>
            <a:lvl9pPr lvl="8" algn="l">
              <a:lnSpc>
                <a:spcPct val="100000"/>
              </a:lnSpc>
              <a:spcBef>
                <a:spcPts val="0"/>
              </a:spcBef>
              <a:spcAft>
                <a:spcPts val="0"/>
              </a:spcAft>
              <a:buClr>
                <a:schemeClr val="lt1"/>
              </a:buClr>
              <a:buSzPts val="3600"/>
              <a:buNone/>
              <a:defRPr sz="48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White">
  <p:cSld name="EmptyWhite">
    <p:spTree>
      <p:nvGrpSpPr>
        <p:cNvPr id="33" name="Shape 3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1_Title and body">
    <p:spTree>
      <p:nvGrpSpPr>
        <p:cNvPr id="34" name="Shape 34"/>
        <p:cNvGrpSpPr/>
        <p:nvPr/>
      </p:nvGrpSpPr>
      <p:grpSpPr>
        <a:xfrm>
          <a:off x="0" y="0"/>
          <a:ext cx="0" cy="0"/>
          <a:chOff x="0" y="0"/>
          <a:chExt cx="0" cy="0"/>
        </a:xfrm>
      </p:grpSpPr>
      <p:sp>
        <p:nvSpPr>
          <p:cNvPr id="35" name="Google Shape;35;p55"/>
          <p:cNvSpPr/>
          <p:nvPr/>
        </p:nvSpPr>
        <p:spPr>
          <a:xfrm>
            <a:off x="177339" y="88669"/>
            <a:ext cx="5541819" cy="862131"/>
          </a:xfrm>
          <a:prstGeom prst="rect">
            <a:avLst/>
          </a:pr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Verdana"/>
              <a:ea typeface="Verdana"/>
              <a:cs typeface="Verdana"/>
              <a:sym typeface="Verdana"/>
            </a:endParaRPr>
          </a:p>
        </p:txBody>
      </p:sp>
      <p:sp>
        <p:nvSpPr>
          <p:cNvPr id="36" name="Google Shape;36;p55"/>
          <p:cNvSpPr txBox="1"/>
          <p:nvPr>
            <p:ph idx="1" type="body"/>
          </p:nvPr>
        </p:nvSpPr>
        <p:spPr>
          <a:xfrm>
            <a:off x="177339" y="1166984"/>
            <a:ext cx="5541819" cy="5516449"/>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Verdana"/>
              <a:buChar char="●"/>
              <a:defRPr sz="2400">
                <a:latin typeface="Verdana"/>
                <a:ea typeface="Verdana"/>
                <a:cs typeface="Verdana"/>
                <a:sym typeface="Verdana"/>
              </a:defRPr>
            </a:lvl1pPr>
            <a:lvl2pPr indent="-342900" lvl="1" marL="914400" algn="l">
              <a:lnSpc>
                <a:spcPct val="115000"/>
              </a:lnSpc>
              <a:spcBef>
                <a:spcPts val="2133"/>
              </a:spcBef>
              <a:spcAft>
                <a:spcPts val="0"/>
              </a:spcAft>
              <a:buSzPts val="1800"/>
              <a:buFont typeface="Verdana"/>
              <a:buChar char="○"/>
              <a:defRPr sz="2400">
                <a:latin typeface="Verdana"/>
                <a:ea typeface="Verdana"/>
                <a:cs typeface="Verdana"/>
                <a:sym typeface="Verdana"/>
              </a:defRPr>
            </a:lvl2pPr>
            <a:lvl3pPr indent="-342900" lvl="2" marL="1371600" algn="l">
              <a:lnSpc>
                <a:spcPct val="115000"/>
              </a:lnSpc>
              <a:spcBef>
                <a:spcPts val="2133"/>
              </a:spcBef>
              <a:spcAft>
                <a:spcPts val="0"/>
              </a:spcAft>
              <a:buSzPts val="1800"/>
              <a:buFont typeface="Verdana"/>
              <a:buChar char="■"/>
              <a:defRPr sz="2400">
                <a:latin typeface="Verdana"/>
                <a:ea typeface="Verdana"/>
                <a:cs typeface="Verdana"/>
                <a:sym typeface="Verdana"/>
              </a:defRPr>
            </a:lvl3pPr>
            <a:lvl4pPr indent="-342900" lvl="3" marL="1828800" algn="l">
              <a:lnSpc>
                <a:spcPct val="115000"/>
              </a:lnSpc>
              <a:spcBef>
                <a:spcPts val="2133"/>
              </a:spcBef>
              <a:spcAft>
                <a:spcPts val="0"/>
              </a:spcAft>
              <a:buSzPts val="1800"/>
              <a:buFont typeface="Verdana"/>
              <a:buChar char="●"/>
              <a:defRPr sz="2400">
                <a:latin typeface="Verdana"/>
                <a:ea typeface="Verdana"/>
                <a:cs typeface="Verdana"/>
                <a:sym typeface="Verdana"/>
              </a:defRPr>
            </a:lvl4pPr>
            <a:lvl5pPr indent="-342900" lvl="4" marL="2286000" algn="l">
              <a:lnSpc>
                <a:spcPct val="115000"/>
              </a:lnSpc>
              <a:spcBef>
                <a:spcPts val="2133"/>
              </a:spcBef>
              <a:spcAft>
                <a:spcPts val="0"/>
              </a:spcAft>
              <a:buSzPts val="1800"/>
              <a:buFont typeface="Verdana"/>
              <a:buChar char="○"/>
              <a:defRPr sz="2400">
                <a:latin typeface="Verdana"/>
                <a:ea typeface="Verdana"/>
                <a:cs typeface="Verdana"/>
                <a:sym typeface="Verdana"/>
              </a:defRPr>
            </a:lvl5pPr>
            <a:lvl6pPr indent="-342900" lvl="5" marL="2743200" algn="l">
              <a:lnSpc>
                <a:spcPct val="115000"/>
              </a:lnSpc>
              <a:spcBef>
                <a:spcPts val="2133"/>
              </a:spcBef>
              <a:spcAft>
                <a:spcPts val="0"/>
              </a:spcAft>
              <a:buSzPts val="1800"/>
              <a:buFont typeface="Verdana"/>
              <a:buChar char="■"/>
              <a:defRPr sz="2400">
                <a:latin typeface="Verdana"/>
                <a:ea typeface="Verdana"/>
                <a:cs typeface="Verdana"/>
                <a:sym typeface="Verdana"/>
              </a:defRPr>
            </a:lvl6pPr>
            <a:lvl7pPr indent="-342900" lvl="6" marL="3200400" algn="l">
              <a:lnSpc>
                <a:spcPct val="115000"/>
              </a:lnSpc>
              <a:spcBef>
                <a:spcPts val="2133"/>
              </a:spcBef>
              <a:spcAft>
                <a:spcPts val="0"/>
              </a:spcAft>
              <a:buSzPts val="1800"/>
              <a:buFont typeface="Verdana"/>
              <a:buChar char="●"/>
              <a:defRPr sz="2400">
                <a:latin typeface="Verdana"/>
                <a:ea typeface="Verdana"/>
                <a:cs typeface="Verdana"/>
                <a:sym typeface="Verdana"/>
              </a:defRPr>
            </a:lvl7pPr>
            <a:lvl8pPr indent="-342900" lvl="7" marL="3657600" algn="l">
              <a:lnSpc>
                <a:spcPct val="115000"/>
              </a:lnSpc>
              <a:spcBef>
                <a:spcPts val="2133"/>
              </a:spcBef>
              <a:spcAft>
                <a:spcPts val="0"/>
              </a:spcAft>
              <a:buSzPts val="1800"/>
              <a:buFont typeface="Verdana"/>
              <a:buChar char="○"/>
              <a:defRPr sz="2400">
                <a:latin typeface="Verdana"/>
                <a:ea typeface="Verdana"/>
                <a:cs typeface="Verdana"/>
                <a:sym typeface="Verdana"/>
              </a:defRPr>
            </a:lvl8pPr>
            <a:lvl9pPr indent="-342900" lvl="8" marL="4114800" algn="l">
              <a:lnSpc>
                <a:spcPct val="115000"/>
              </a:lnSpc>
              <a:spcBef>
                <a:spcPts val="2133"/>
              </a:spcBef>
              <a:spcAft>
                <a:spcPts val="2133"/>
              </a:spcAft>
              <a:buSzPts val="1800"/>
              <a:buFont typeface="Verdana"/>
              <a:buChar char="■"/>
              <a:defRPr sz="2400">
                <a:latin typeface="Verdana"/>
                <a:ea typeface="Verdana"/>
                <a:cs typeface="Verdana"/>
                <a:sym typeface="Verdana"/>
              </a:defRPr>
            </a:lvl9pPr>
          </a:lstStyle>
          <a:p/>
        </p:txBody>
      </p:sp>
      <p:sp>
        <p:nvSpPr>
          <p:cNvPr id="37" name="Google Shape;37;p55"/>
          <p:cNvSpPr txBox="1"/>
          <p:nvPr>
            <p:ph idx="2" type="body"/>
          </p:nvPr>
        </p:nvSpPr>
        <p:spPr>
          <a:xfrm>
            <a:off x="6051666" y="1166984"/>
            <a:ext cx="5929745" cy="5516449"/>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Verdana"/>
              <a:buChar char="●"/>
              <a:defRPr sz="2400">
                <a:latin typeface="Verdana"/>
                <a:ea typeface="Verdana"/>
                <a:cs typeface="Verdana"/>
                <a:sym typeface="Verdana"/>
              </a:defRPr>
            </a:lvl1pPr>
            <a:lvl2pPr indent="-342900" lvl="1" marL="914400" algn="l">
              <a:lnSpc>
                <a:spcPct val="115000"/>
              </a:lnSpc>
              <a:spcBef>
                <a:spcPts val="2133"/>
              </a:spcBef>
              <a:spcAft>
                <a:spcPts val="0"/>
              </a:spcAft>
              <a:buSzPts val="1800"/>
              <a:buFont typeface="Verdana"/>
              <a:buChar char="○"/>
              <a:defRPr sz="2400">
                <a:latin typeface="Verdana"/>
                <a:ea typeface="Verdana"/>
                <a:cs typeface="Verdana"/>
                <a:sym typeface="Verdana"/>
              </a:defRPr>
            </a:lvl2pPr>
            <a:lvl3pPr indent="-342900" lvl="2" marL="1371600" algn="l">
              <a:lnSpc>
                <a:spcPct val="115000"/>
              </a:lnSpc>
              <a:spcBef>
                <a:spcPts val="2133"/>
              </a:spcBef>
              <a:spcAft>
                <a:spcPts val="0"/>
              </a:spcAft>
              <a:buSzPts val="1800"/>
              <a:buFont typeface="Verdana"/>
              <a:buChar char="■"/>
              <a:defRPr sz="2400">
                <a:latin typeface="Verdana"/>
                <a:ea typeface="Verdana"/>
                <a:cs typeface="Verdana"/>
                <a:sym typeface="Verdana"/>
              </a:defRPr>
            </a:lvl3pPr>
            <a:lvl4pPr indent="-342900" lvl="3" marL="1828800" algn="l">
              <a:lnSpc>
                <a:spcPct val="115000"/>
              </a:lnSpc>
              <a:spcBef>
                <a:spcPts val="2133"/>
              </a:spcBef>
              <a:spcAft>
                <a:spcPts val="0"/>
              </a:spcAft>
              <a:buSzPts val="1800"/>
              <a:buFont typeface="Verdana"/>
              <a:buChar char="●"/>
              <a:defRPr sz="2400">
                <a:latin typeface="Verdana"/>
                <a:ea typeface="Verdana"/>
                <a:cs typeface="Verdana"/>
                <a:sym typeface="Verdana"/>
              </a:defRPr>
            </a:lvl4pPr>
            <a:lvl5pPr indent="-342900" lvl="4" marL="2286000" algn="l">
              <a:lnSpc>
                <a:spcPct val="115000"/>
              </a:lnSpc>
              <a:spcBef>
                <a:spcPts val="2133"/>
              </a:spcBef>
              <a:spcAft>
                <a:spcPts val="0"/>
              </a:spcAft>
              <a:buSzPts val="1800"/>
              <a:buFont typeface="Verdana"/>
              <a:buChar char="○"/>
              <a:defRPr sz="2400">
                <a:latin typeface="Verdana"/>
                <a:ea typeface="Verdana"/>
                <a:cs typeface="Verdana"/>
                <a:sym typeface="Verdana"/>
              </a:defRPr>
            </a:lvl5pPr>
            <a:lvl6pPr indent="-342900" lvl="5" marL="2743200" algn="l">
              <a:lnSpc>
                <a:spcPct val="115000"/>
              </a:lnSpc>
              <a:spcBef>
                <a:spcPts val="2133"/>
              </a:spcBef>
              <a:spcAft>
                <a:spcPts val="0"/>
              </a:spcAft>
              <a:buSzPts val="1800"/>
              <a:buFont typeface="Verdana"/>
              <a:buChar char="■"/>
              <a:defRPr sz="2400">
                <a:latin typeface="Verdana"/>
                <a:ea typeface="Verdana"/>
                <a:cs typeface="Verdana"/>
                <a:sym typeface="Verdana"/>
              </a:defRPr>
            </a:lvl6pPr>
            <a:lvl7pPr indent="-342900" lvl="6" marL="3200400" algn="l">
              <a:lnSpc>
                <a:spcPct val="115000"/>
              </a:lnSpc>
              <a:spcBef>
                <a:spcPts val="2133"/>
              </a:spcBef>
              <a:spcAft>
                <a:spcPts val="0"/>
              </a:spcAft>
              <a:buSzPts val="1800"/>
              <a:buFont typeface="Verdana"/>
              <a:buChar char="●"/>
              <a:defRPr sz="2400">
                <a:latin typeface="Verdana"/>
                <a:ea typeface="Verdana"/>
                <a:cs typeface="Verdana"/>
                <a:sym typeface="Verdana"/>
              </a:defRPr>
            </a:lvl7pPr>
            <a:lvl8pPr indent="-342900" lvl="7" marL="3657600" algn="l">
              <a:lnSpc>
                <a:spcPct val="115000"/>
              </a:lnSpc>
              <a:spcBef>
                <a:spcPts val="2133"/>
              </a:spcBef>
              <a:spcAft>
                <a:spcPts val="0"/>
              </a:spcAft>
              <a:buSzPts val="1800"/>
              <a:buFont typeface="Verdana"/>
              <a:buChar char="○"/>
              <a:defRPr sz="2400">
                <a:latin typeface="Verdana"/>
                <a:ea typeface="Verdana"/>
                <a:cs typeface="Verdana"/>
                <a:sym typeface="Verdana"/>
              </a:defRPr>
            </a:lvl8pPr>
            <a:lvl9pPr indent="-342900" lvl="8" marL="4114800" algn="l">
              <a:lnSpc>
                <a:spcPct val="115000"/>
              </a:lnSpc>
              <a:spcBef>
                <a:spcPts val="2133"/>
              </a:spcBef>
              <a:spcAft>
                <a:spcPts val="2133"/>
              </a:spcAft>
              <a:buSzPts val="1800"/>
              <a:buFont typeface="Verdana"/>
              <a:buChar char="■"/>
              <a:defRPr sz="2400">
                <a:latin typeface="Verdana"/>
                <a:ea typeface="Verdana"/>
                <a:cs typeface="Verdana"/>
                <a:sym typeface="Verdana"/>
              </a:defRPr>
            </a:lvl9pPr>
          </a:lstStyle>
          <a:p/>
        </p:txBody>
      </p:sp>
      <p:sp>
        <p:nvSpPr>
          <p:cNvPr id="38" name="Google Shape;38;p55"/>
          <p:cNvSpPr/>
          <p:nvPr/>
        </p:nvSpPr>
        <p:spPr>
          <a:xfrm>
            <a:off x="6051666" y="88669"/>
            <a:ext cx="5929745" cy="862131"/>
          </a:xfrm>
          <a:prstGeom prst="rect">
            <a:avLst/>
          </a:prstGeom>
          <a:solidFill>
            <a:srgbClr val="FFC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Verdana"/>
              <a:ea typeface="Verdana"/>
              <a:cs typeface="Verdana"/>
              <a:sym typeface="Verdana"/>
            </a:endParaRPr>
          </a:p>
        </p:txBody>
      </p:sp>
      <p:sp>
        <p:nvSpPr>
          <p:cNvPr id="39" name="Google Shape;39;p55"/>
          <p:cNvSpPr txBox="1"/>
          <p:nvPr>
            <p:ph idx="3" type="body"/>
          </p:nvPr>
        </p:nvSpPr>
        <p:spPr>
          <a:xfrm>
            <a:off x="280314" y="152040"/>
            <a:ext cx="5308585" cy="735384"/>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b="1" sz="3466">
                <a:solidFill>
                  <a:schemeClr val="dk2"/>
                </a:solidFill>
              </a:defRPr>
            </a:lvl1pPr>
            <a:lvl2pPr indent="-228600" lvl="1" marL="914400" algn="l">
              <a:lnSpc>
                <a:spcPct val="115000"/>
              </a:lnSpc>
              <a:spcBef>
                <a:spcPts val="1600"/>
              </a:spcBef>
              <a:spcAft>
                <a:spcPts val="0"/>
              </a:spcAft>
              <a:buSzPts val="1100"/>
              <a:buNone/>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0" name="Google Shape;40;p55"/>
          <p:cNvSpPr txBox="1"/>
          <p:nvPr>
            <p:ph idx="4" type="body"/>
          </p:nvPr>
        </p:nvSpPr>
        <p:spPr>
          <a:xfrm>
            <a:off x="6201886" y="153769"/>
            <a:ext cx="5666433" cy="735384"/>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b="1" sz="3466">
                <a:solidFill>
                  <a:schemeClr val="dk2"/>
                </a:solidFill>
              </a:defRPr>
            </a:lvl1pPr>
            <a:lvl2pPr indent="-228600" lvl="1" marL="914400" algn="l">
              <a:lnSpc>
                <a:spcPct val="115000"/>
              </a:lnSpc>
              <a:spcBef>
                <a:spcPts val="1600"/>
              </a:spcBef>
              <a:spcAft>
                <a:spcPts val="0"/>
              </a:spcAft>
              <a:buSzPts val="1100"/>
              <a:buNone/>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1" name="Shape 41"/>
        <p:cNvGrpSpPr/>
        <p:nvPr/>
      </p:nvGrpSpPr>
      <p:grpSpPr>
        <a:xfrm>
          <a:off x="0" y="0"/>
          <a:ext cx="0" cy="0"/>
          <a:chOff x="0" y="0"/>
          <a:chExt cx="0" cy="0"/>
        </a:xfrm>
      </p:grpSpPr>
      <p:grpSp>
        <p:nvGrpSpPr>
          <p:cNvPr id="42" name="Google Shape;42;p54"/>
          <p:cNvGrpSpPr/>
          <p:nvPr/>
        </p:nvGrpSpPr>
        <p:grpSpPr>
          <a:xfrm>
            <a:off x="1107190" y="1588342"/>
            <a:ext cx="994351" cy="61101"/>
            <a:chOff x="4580561" y="2589004"/>
            <a:chExt cx="1064464" cy="25200"/>
          </a:xfrm>
        </p:grpSpPr>
        <p:sp>
          <p:nvSpPr>
            <p:cNvPr id="43" name="Google Shape;43;p5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44" name="Google Shape;44;p5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sp>
        <p:nvSpPr>
          <p:cNvPr id="45" name="Google Shape;45;p54"/>
          <p:cNvSpPr txBox="1"/>
          <p:nvPr>
            <p:ph type="title"/>
          </p:nvPr>
        </p:nvSpPr>
        <p:spPr>
          <a:xfrm>
            <a:off x="972600" y="1763267"/>
            <a:ext cx="10251200" cy="202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Font typeface="Verdana"/>
              <a:buNone/>
              <a:defRPr sz="4800">
                <a:solidFill>
                  <a:schemeClr val="lt1"/>
                </a:solidFill>
                <a:latin typeface="Verdana"/>
                <a:ea typeface="Verdana"/>
                <a:cs typeface="Verdana"/>
                <a:sym typeface="Verdana"/>
              </a:defRPr>
            </a:lvl1pPr>
            <a:lvl2pPr lvl="1" algn="l">
              <a:lnSpc>
                <a:spcPct val="100000"/>
              </a:lnSpc>
              <a:spcBef>
                <a:spcPts val="0"/>
              </a:spcBef>
              <a:spcAft>
                <a:spcPts val="0"/>
              </a:spcAft>
              <a:buClr>
                <a:schemeClr val="lt1"/>
              </a:buClr>
              <a:buSzPts val="3600"/>
              <a:buNone/>
              <a:defRPr sz="4800">
                <a:solidFill>
                  <a:schemeClr val="lt1"/>
                </a:solidFill>
              </a:defRPr>
            </a:lvl2pPr>
            <a:lvl3pPr lvl="2" algn="l">
              <a:lnSpc>
                <a:spcPct val="100000"/>
              </a:lnSpc>
              <a:spcBef>
                <a:spcPts val="0"/>
              </a:spcBef>
              <a:spcAft>
                <a:spcPts val="0"/>
              </a:spcAft>
              <a:buClr>
                <a:schemeClr val="lt1"/>
              </a:buClr>
              <a:buSzPts val="3600"/>
              <a:buNone/>
              <a:defRPr sz="4800">
                <a:solidFill>
                  <a:schemeClr val="lt1"/>
                </a:solidFill>
              </a:defRPr>
            </a:lvl3pPr>
            <a:lvl4pPr lvl="3" algn="l">
              <a:lnSpc>
                <a:spcPct val="100000"/>
              </a:lnSpc>
              <a:spcBef>
                <a:spcPts val="0"/>
              </a:spcBef>
              <a:spcAft>
                <a:spcPts val="0"/>
              </a:spcAft>
              <a:buClr>
                <a:schemeClr val="lt1"/>
              </a:buClr>
              <a:buSzPts val="3600"/>
              <a:buNone/>
              <a:defRPr sz="4800">
                <a:solidFill>
                  <a:schemeClr val="lt1"/>
                </a:solidFill>
              </a:defRPr>
            </a:lvl4pPr>
            <a:lvl5pPr lvl="4" algn="l">
              <a:lnSpc>
                <a:spcPct val="100000"/>
              </a:lnSpc>
              <a:spcBef>
                <a:spcPts val="0"/>
              </a:spcBef>
              <a:spcAft>
                <a:spcPts val="0"/>
              </a:spcAft>
              <a:buClr>
                <a:schemeClr val="lt1"/>
              </a:buClr>
              <a:buSzPts val="3600"/>
              <a:buNone/>
              <a:defRPr sz="4800">
                <a:solidFill>
                  <a:schemeClr val="lt1"/>
                </a:solidFill>
              </a:defRPr>
            </a:lvl5pPr>
            <a:lvl6pPr lvl="5" algn="l">
              <a:lnSpc>
                <a:spcPct val="100000"/>
              </a:lnSpc>
              <a:spcBef>
                <a:spcPts val="0"/>
              </a:spcBef>
              <a:spcAft>
                <a:spcPts val="0"/>
              </a:spcAft>
              <a:buClr>
                <a:schemeClr val="lt1"/>
              </a:buClr>
              <a:buSzPts val="3600"/>
              <a:buNone/>
              <a:defRPr sz="4800">
                <a:solidFill>
                  <a:schemeClr val="lt1"/>
                </a:solidFill>
              </a:defRPr>
            </a:lvl6pPr>
            <a:lvl7pPr lvl="6" algn="l">
              <a:lnSpc>
                <a:spcPct val="100000"/>
              </a:lnSpc>
              <a:spcBef>
                <a:spcPts val="0"/>
              </a:spcBef>
              <a:spcAft>
                <a:spcPts val="0"/>
              </a:spcAft>
              <a:buClr>
                <a:schemeClr val="lt1"/>
              </a:buClr>
              <a:buSzPts val="3600"/>
              <a:buNone/>
              <a:defRPr sz="4800">
                <a:solidFill>
                  <a:schemeClr val="lt1"/>
                </a:solidFill>
              </a:defRPr>
            </a:lvl7pPr>
            <a:lvl8pPr lvl="7" algn="l">
              <a:lnSpc>
                <a:spcPct val="100000"/>
              </a:lnSpc>
              <a:spcBef>
                <a:spcPts val="0"/>
              </a:spcBef>
              <a:spcAft>
                <a:spcPts val="0"/>
              </a:spcAft>
              <a:buClr>
                <a:schemeClr val="lt1"/>
              </a:buClr>
              <a:buSzPts val="3600"/>
              <a:buNone/>
              <a:defRPr sz="4800">
                <a:solidFill>
                  <a:schemeClr val="lt1"/>
                </a:solidFill>
              </a:defRPr>
            </a:lvl8pPr>
            <a:lvl9pPr lvl="8" algn="l">
              <a:lnSpc>
                <a:spcPct val="100000"/>
              </a:lnSpc>
              <a:spcBef>
                <a:spcPts val="0"/>
              </a:spcBef>
              <a:spcAft>
                <a:spcPts val="0"/>
              </a:spcAft>
              <a:buClr>
                <a:schemeClr val="lt1"/>
              </a:buClr>
              <a:buSzPts val="3600"/>
              <a:buNone/>
              <a:defRPr sz="4800">
                <a:solidFill>
                  <a:schemeClr val="lt1"/>
                </a:solidFill>
              </a:defRPr>
            </a:lvl9pPr>
          </a:lstStyle>
          <a:p/>
        </p:txBody>
      </p:sp>
      <p:pic>
        <p:nvPicPr>
          <p:cNvPr id="46" name="Google Shape;46;p54"/>
          <p:cNvPicPr preferRelativeResize="0"/>
          <p:nvPr/>
        </p:nvPicPr>
        <p:blipFill rotWithShape="1">
          <a:blip r:embed="rId2">
            <a:alphaModFix/>
          </a:blip>
          <a:srcRect b="0" l="0" r="0" t="0"/>
          <a:stretch/>
        </p:blipFill>
        <p:spPr>
          <a:xfrm>
            <a:off x="11425552" y="6121224"/>
            <a:ext cx="687173" cy="66950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Black">
  <p:cSld name="EmptyBlack">
    <p:bg>
      <p:bgPr>
        <a:solidFill>
          <a:schemeClr val="dk2"/>
        </a:solidFill>
      </p:bgPr>
    </p:bg>
    <p:spTree>
      <p:nvGrpSpPr>
        <p:cNvPr id="47" name="Shape 4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48" name="Shape 48"/>
        <p:cNvGrpSpPr/>
        <p:nvPr/>
      </p:nvGrpSpPr>
      <p:grpSpPr>
        <a:xfrm>
          <a:off x="0" y="0"/>
          <a:ext cx="0" cy="0"/>
          <a:chOff x="0" y="0"/>
          <a:chExt cx="0" cy="0"/>
        </a:xfrm>
      </p:grpSpPr>
      <p:sp>
        <p:nvSpPr>
          <p:cNvPr id="49" name="Google Shape;49;p59"/>
          <p:cNvSpPr/>
          <p:nvPr/>
        </p:nvSpPr>
        <p:spPr>
          <a:xfrm>
            <a:off x="0" y="0"/>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50" name="Google Shape;50;p59"/>
          <p:cNvGrpSpPr/>
          <p:nvPr/>
        </p:nvGrpSpPr>
        <p:grpSpPr>
          <a:xfrm>
            <a:off x="1107190" y="1588342"/>
            <a:ext cx="994351" cy="61101"/>
            <a:chOff x="4580561" y="2589004"/>
            <a:chExt cx="1064464" cy="25200"/>
          </a:xfrm>
        </p:grpSpPr>
        <p:sp>
          <p:nvSpPr>
            <p:cNvPr id="51" name="Google Shape;51;p5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52" name="Google Shape;52;p5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sp>
        <p:nvSpPr>
          <p:cNvPr id="53" name="Google Shape;53;p59"/>
          <p:cNvSpPr txBox="1"/>
          <p:nvPr>
            <p:ph type="title"/>
          </p:nvPr>
        </p:nvSpPr>
        <p:spPr>
          <a:xfrm>
            <a:off x="973333" y="1758200"/>
            <a:ext cx="4401200" cy="22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3466">
                <a:solidFill>
                  <a:schemeClr val="dk2"/>
                </a:solidFill>
              </a:defRPr>
            </a:lvl1pPr>
            <a:lvl2pPr lvl="1" algn="l">
              <a:lnSpc>
                <a:spcPct val="100000"/>
              </a:lnSpc>
              <a:spcBef>
                <a:spcPts val="0"/>
              </a:spcBef>
              <a:spcAft>
                <a:spcPts val="0"/>
              </a:spcAft>
              <a:buClr>
                <a:schemeClr val="dk2"/>
              </a:buClr>
              <a:buSzPts val="2600"/>
              <a:buNone/>
              <a:defRPr sz="3466">
                <a:solidFill>
                  <a:schemeClr val="dk2"/>
                </a:solidFill>
              </a:defRPr>
            </a:lvl2pPr>
            <a:lvl3pPr lvl="2" algn="l">
              <a:lnSpc>
                <a:spcPct val="100000"/>
              </a:lnSpc>
              <a:spcBef>
                <a:spcPts val="0"/>
              </a:spcBef>
              <a:spcAft>
                <a:spcPts val="0"/>
              </a:spcAft>
              <a:buClr>
                <a:schemeClr val="dk2"/>
              </a:buClr>
              <a:buSzPts val="2600"/>
              <a:buNone/>
              <a:defRPr sz="3466">
                <a:solidFill>
                  <a:schemeClr val="dk2"/>
                </a:solidFill>
              </a:defRPr>
            </a:lvl3pPr>
            <a:lvl4pPr lvl="3" algn="l">
              <a:lnSpc>
                <a:spcPct val="100000"/>
              </a:lnSpc>
              <a:spcBef>
                <a:spcPts val="0"/>
              </a:spcBef>
              <a:spcAft>
                <a:spcPts val="0"/>
              </a:spcAft>
              <a:buClr>
                <a:schemeClr val="dk2"/>
              </a:buClr>
              <a:buSzPts val="2600"/>
              <a:buNone/>
              <a:defRPr sz="3466">
                <a:solidFill>
                  <a:schemeClr val="dk2"/>
                </a:solidFill>
              </a:defRPr>
            </a:lvl4pPr>
            <a:lvl5pPr lvl="4" algn="l">
              <a:lnSpc>
                <a:spcPct val="100000"/>
              </a:lnSpc>
              <a:spcBef>
                <a:spcPts val="0"/>
              </a:spcBef>
              <a:spcAft>
                <a:spcPts val="0"/>
              </a:spcAft>
              <a:buClr>
                <a:schemeClr val="dk2"/>
              </a:buClr>
              <a:buSzPts val="2600"/>
              <a:buNone/>
              <a:defRPr sz="3466">
                <a:solidFill>
                  <a:schemeClr val="dk2"/>
                </a:solidFill>
              </a:defRPr>
            </a:lvl5pPr>
            <a:lvl6pPr lvl="5" algn="l">
              <a:lnSpc>
                <a:spcPct val="100000"/>
              </a:lnSpc>
              <a:spcBef>
                <a:spcPts val="0"/>
              </a:spcBef>
              <a:spcAft>
                <a:spcPts val="0"/>
              </a:spcAft>
              <a:buClr>
                <a:schemeClr val="dk2"/>
              </a:buClr>
              <a:buSzPts val="2600"/>
              <a:buNone/>
              <a:defRPr sz="3466">
                <a:solidFill>
                  <a:schemeClr val="dk2"/>
                </a:solidFill>
              </a:defRPr>
            </a:lvl6pPr>
            <a:lvl7pPr lvl="6" algn="l">
              <a:lnSpc>
                <a:spcPct val="100000"/>
              </a:lnSpc>
              <a:spcBef>
                <a:spcPts val="0"/>
              </a:spcBef>
              <a:spcAft>
                <a:spcPts val="0"/>
              </a:spcAft>
              <a:buClr>
                <a:schemeClr val="dk2"/>
              </a:buClr>
              <a:buSzPts val="2600"/>
              <a:buNone/>
              <a:defRPr sz="3466">
                <a:solidFill>
                  <a:schemeClr val="dk2"/>
                </a:solidFill>
              </a:defRPr>
            </a:lvl7pPr>
            <a:lvl8pPr lvl="7" algn="l">
              <a:lnSpc>
                <a:spcPct val="100000"/>
              </a:lnSpc>
              <a:spcBef>
                <a:spcPts val="0"/>
              </a:spcBef>
              <a:spcAft>
                <a:spcPts val="0"/>
              </a:spcAft>
              <a:buClr>
                <a:schemeClr val="dk2"/>
              </a:buClr>
              <a:buSzPts val="2600"/>
              <a:buNone/>
              <a:defRPr sz="3466">
                <a:solidFill>
                  <a:schemeClr val="dk2"/>
                </a:solidFill>
              </a:defRPr>
            </a:lvl8pPr>
            <a:lvl9pPr lvl="8" algn="l">
              <a:lnSpc>
                <a:spcPct val="100000"/>
              </a:lnSpc>
              <a:spcBef>
                <a:spcPts val="0"/>
              </a:spcBef>
              <a:spcAft>
                <a:spcPts val="0"/>
              </a:spcAft>
              <a:buClr>
                <a:schemeClr val="dk2"/>
              </a:buClr>
              <a:buSzPts val="2600"/>
              <a:buNone/>
              <a:defRPr sz="3466">
                <a:solidFill>
                  <a:schemeClr val="dk2"/>
                </a:solidFill>
              </a:defRPr>
            </a:lvl9pPr>
          </a:lstStyle>
          <a:p/>
        </p:txBody>
      </p:sp>
      <p:sp>
        <p:nvSpPr>
          <p:cNvPr id="54" name="Google Shape;54;p59"/>
          <p:cNvSpPr txBox="1"/>
          <p:nvPr>
            <p:ph idx="1" type="subTitle"/>
          </p:nvPr>
        </p:nvSpPr>
        <p:spPr>
          <a:xfrm>
            <a:off x="966600" y="4215367"/>
            <a:ext cx="4401200" cy="101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2133"/>
            </a:lvl1pPr>
            <a:lvl2pPr lvl="1" algn="l">
              <a:lnSpc>
                <a:spcPct val="100000"/>
              </a:lnSpc>
              <a:spcBef>
                <a:spcPts val="0"/>
              </a:spcBef>
              <a:spcAft>
                <a:spcPts val="0"/>
              </a:spcAft>
              <a:buSzPts val="1600"/>
              <a:buNone/>
              <a:defRPr sz="2133"/>
            </a:lvl2pPr>
            <a:lvl3pPr lvl="2" algn="l">
              <a:lnSpc>
                <a:spcPct val="100000"/>
              </a:lnSpc>
              <a:spcBef>
                <a:spcPts val="0"/>
              </a:spcBef>
              <a:spcAft>
                <a:spcPts val="0"/>
              </a:spcAft>
              <a:buSzPts val="1600"/>
              <a:buNone/>
              <a:defRPr sz="2133"/>
            </a:lvl3pPr>
            <a:lvl4pPr lvl="3" algn="l">
              <a:lnSpc>
                <a:spcPct val="100000"/>
              </a:lnSpc>
              <a:spcBef>
                <a:spcPts val="0"/>
              </a:spcBef>
              <a:spcAft>
                <a:spcPts val="0"/>
              </a:spcAft>
              <a:buSzPts val="1600"/>
              <a:buNone/>
              <a:defRPr sz="2133"/>
            </a:lvl4pPr>
            <a:lvl5pPr lvl="4" algn="l">
              <a:lnSpc>
                <a:spcPct val="100000"/>
              </a:lnSpc>
              <a:spcBef>
                <a:spcPts val="0"/>
              </a:spcBef>
              <a:spcAft>
                <a:spcPts val="0"/>
              </a:spcAft>
              <a:buSzPts val="1600"/>
              <a:buNone/>
              <a:defRPr sz="2133"/>
            </a:lvl5pPr>
            <a:lvl6pPr lvl="5" algn="l">
              <a:lnSpc>
                <a:spcPct val="100000"/>
              </a:lnSpc>
              <a:spcBef>
                <a:spcPts val="0"/>
              </a:spcBef>
              <a:spcAft>
                <a:spcPts val="0"/>
              </a:spcAft>
              <a:buSzPts val="1600"/>
              <a:buNone/>
              <a:defRPr sz="2133"/>
            </a:lvl6pPr>
            <a:lvl7pPr lvl="6" algn="l">
              <a:lnSpc>
                <a:spcPct val="100000"/>
              </a:lnSpc>
              <a:spcBef>
                <a:spcPts val="0"/>
              </a:spcBef>
              <a:spcAft>
                <a:spcPts val="0"/>
              </a:spcAft>
              <a:buSzPts val="1600"/>
              <a:buNone/>
              <a:defRPr sz="2133"/>
            </a:lvl7pPr>
            <a:lvl8pPr lvl="7" algn="l">
              <a:lnSpc>
                <a:spcPct val="100000"/>
              </a:lnSpc>
              <a:spcBef>
                <a:spcPts val="0"/>
              </a:spcBef>
              <a:spcAft>
                <a:spcPts val="0"/>
              </a:spcAft>
              <a:buSzPts val="1600"/>
              <a:buNone/>
              <a:defRPr sz="2133"/>
            </a:lvl8pPr>
            <a:lvl9pPr lvl="8" algn="l">
              <a:lnSpc>
                <a:spcPct val="100000"/>
              </a:lnSpc>
              <a:spcBef>
                <a:spcPts val="0"/>
              </a:spcBef>
              <a:spcAft>
                <a:spcPts val="0"/>
              </a:spcAft>
              <a:buSzPts val="1600"/>
              <a:buNone/>
              <a:defRPr sz="2133"/>
            </a:lvl9pPr>
          </a:lstStyle>
          <a:p/>
        </p:txBody>
      </p:sp>
      <p:sp>
        <p:nvSpPr>
          <p:cNvPr id="55" name="Google Shape;55;p59"/>
          <p:cNvSpPr txBox="1"/>
          <p:nvPr>
            <p:ph idx="2" type="body"/>
          </p:nvPr>
        </p:nvSpPr>
        <p:spPr>
          <a:xfrm>
            <a:off x="6898967" y="1803500"/>
            <a:ext cx="4499200" cy="4034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2133"/>
              </a:spcBef>
              <a:spcAft>
                <a:spcPts val="0"/>
              </a:spcAft>
              <a:buSzPts val="1100"/>
              <a:buChar char="○"/>
              <a:defRPr/>
            </a:lvl2pPr>
            <a:lvl3pPr indent="-298450" lvl="2" marL="1371600" algn="l">
              <a:lnSpc>
                <a:spcPct val="115000"/>
              </a:lnSpc>
              <a:spcBef>
                <a:spcPts val="2133"/>
              </a:spcBef>
              <a:spcAft>
                <a:spcPts val="0"/>
              </a:spcAft>
              <a:buSzPts val="1100"/>
              <a:buChar char="■"/>
              <a:defRPr/>
            </a:lvl3pPr>
            <a:lvl4pPr indent="-298450" lvl="3" marL="1828800" algn="l">
              <a:lnSpc>
                <a:spcPct val="115000"/>
              </a:lnSpc>
              <a:spcBef>
                <a:spcPts val="2133"/>
              </a:spcBef>
              <a:spcAft>
                <a:spcPts val="0"/>
              </a:spcAft>
              <a:buSzPts val="1100"/>
              <a:buChar char="●"/>
              <a:defRPr/>
            </a:lvl4pPr>
            <a:lvl5pPr indent="-298450" lvl="4" marL="2286000" algn="l">
              <a:lnSpc>
                <a:spcPct val="115000"/>
              </a:lnSpc>
              <a:spcBef>
                <a:spcPts val="2133"/>
              </a:spcBef>
              <a:spcAft>
                <a:spcPts val="0"/>
              </a:spcAft>
              <a:buSzPts val="1100"/>
              <a:buChar char="○"/>
              <a:defRPr/>
            </a:lvl5pPr>
            <a:lvl6pPr indent="-298450" lvl="5" marL="2743200" algn="l">
              <a:lnSpc>
                <a:spcPct val="115000"/>
              </a:lnSpc>
              <a:spcBef>
                <a:spcPts val="2133"/>
              </a:spcBef>
              <a:spcAft>
                <a:spcPts val="0"/>
              </a:spcAft>
              <a:buSzPts val="1100"/>
              <a:buChar char="■"/>
              <a:defRPr/>
            </a:lvl6pPr>
            <a:lvl7pPr indent="-298450" lvl="6" marL="3200400" algn="l">
              <a:lnSpc>
                <a:spcPct val="115000"/>
              </a:lnSpc>
              <a:spcBef>
                <a:spcPts val="2133"/>
              </a:spcBef>
              <a:spcAft>
                <a:spcPts val="0"/>
              </a:spcAft>
              <a:buSzPts val="1100"/>
              <a:buChar char="●"/>
              <a:defRPr/>
            </a:lvl7pPr>
            <a:lvl8pPr indent="-298450" lvl="7" marL="3657600" algn="l">
              <a:lnSpc>
                <a:spcPct val="115000"/>
              </a:lnSpc>
              <a:spcBef>
                <a:spcPts val="2133"/>
              </a:spcBef>
              <a:spcAft>
                <a:spcPts val="0"/>
              </a:spcAft>
              <a:buSzPts val="1100"/>
              <a:buChar char="○"/>
              <a:defRPr/>
            </a:lvl8pPr>
            <a:lvl9pPr indent="-298450" lvl="8" marL="4114800" algn="l">
              <a:lnSpc>
                <a:spcPct val="115000"/>
              </a:lnSpc>
              <a:spcBef>
                <a:spcPts val="2133"/>
              </a:spcBef>
              <a:spcAft>
                <a:spcPts val="2133"/>
              </a:spcAft>
              <a:buSzPts val="11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Left">
  <p:cSld name="ImageLeft">
    <p:spTree>
      <p:nvGrpSpPr>
        <p:cNvPr id="56" name="Shape 56"/>
        <p:cNvGrpSpPr/>
        <p:nvPr/>
      </p:nvGrpSpPr>
      <p:grpSpPr>
        <a:xfrm>
          <a:off x="0" y="0"/>
          <a:ext cx="0" cy="0"/>
          <a:chOff x="0" y="0"/>
          <a:chExt cx="0" cy="0"/>
        </a:xfrm>
      </p:grpSpPr>
      <p:sp>
        <p:nvSpPr>
          <p:cNvPr id="57" name="Google Shape;57;p60"/>
          <p:cNvSpPr/>
          <p:nvPr>
            <p:ph idx="2" type="pic"/>
          </p:nvPr>
        </p:nvSpPr>
        <p:spPr>
          <a:xfrm>
            <a:off x="218615" y="193392"/>
            <a:ext cx="6617315" cy="6238939"/>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accent1"/>
              </a:buClr>
              <a:buSzPts val="1300"/>
              <a:buFont typeface="Verdana"/>
              <a:buNone/>
              <a:defRPr b="0" i="0" sz="1300" u="none" cap="none" strike="noStrike">
                <a:solidFill>
                  <a:schemeClr val="accent1"/>
                </a:solidFill>
                <a:latin typeface="Verdana"/>
                <a:ea typeface="Verdana"/>
                <a:cs typeface="Verdana"/>
                <a:sym typeface="Verdana"/>
              </a:defRPr>
            </a:lvl1pPr>
            <a:lvl2pPr lvl="1" marR="0" rtl="0" algn="l">
              <a:lnSpc>
                <a:spcPct val="115000"/>
              </a:lnSpc>
              <a:spcBef>
                <a:spcPts val="1600"/>
              </a:spcBef>
              <a:spcAft>
                <a:spcPts val="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2pPr>
            <a:lvl3pPr lvl="2" marR="0" rtl="0" algn="l">
              <a:lnSpc>
                <a:spcPct val="115000"/>
              </a:lnSpc>
              <a:spcBef>
                <a:spcPts val="1600"/>
              </a:spcBef>
              <a:spcAft>
                <a:spcPts val="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3pPr>
            <a:lvl4pPr lvl="3" marR="0" rtl="0" algn="l">
              <a:lnSpc>
                <a:spcPct val="115000"/>
              </a:lnSpc>
              <a:spcBef>
                <a:spcPts val="1600"/>
              </a:spcBef>
              <a:spcAft>
                <a:spcPts val="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4pPr>
            <a:lvl5pPr lvl="4" marR="0" rtl="0" algn="l">
              <a:lnSpc>
                <a:spcPct val="115000"/>
              </a:lnSpc>
              <a:spcBef>
                <a:spcPts val="1600"/>
              </a:spcBef>
              <a:spcAft>
                <a:spcPts val="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5pPr>
            <a:lvl6pPr lvl="5" marR="0" rtl="0" algn="l">
              <a:lnSpc>
                <a:spcPct val="115000"/>
              </a:lnSpc>
              <a:spcBef>
                <a:spcPts val="1600"/>
              </a:spcBef>
              <a:spcAft>
                <a:spcPts val="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6pPr>
            <a:lvl7pPr lvl="6" marR="0" rtl="0" algn="l">
              <a:lnSpc>
                <a:spcPct val="115000"/>
              </a:lnSpc>
              <a:spcBef>
                <a:spcPts val="1600"/>
              </a:spcBef>
              <a:spcAft>
                <a:spcPts val="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7pPr>
            <a:lvl8pPr lvl="7" marR="0" rtl="0" algn="l">
              <a:lnSpc>
                <a:spcPct val="115000"/>
              </a:lnSpc>
              <a:spcBef>
                <a:spcPts val="1600"/>
              </a:spcBef>
              <a:spcAft>
                <a:spcPts val="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8pPr>
            <a:lvl9pPr lvl="8" marR="0" rtl="0" algn="l">
              <a:lnSpc>
                <a:spcPct val="115000"/>
              </a:lnSpc>
              <a:spcBef>
                <a:spcPts val="1600"/>
              </a:spcBef>
              <a:spcAft>
                <a:spcPts val="160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9pPr>
          </a:lstStyle>
          <a:p/>
        </p:txBody>
      </p:sp>
      <p:sp>
        <p:nvSpPr>
          <p:cNvPr id="58" name="Google Shape;58;p60"/>
          <p:cNvSpPr txBox="1"/>
          <p:nvPr>
            <p:ph idx="1" type="body"/>
          </p:nvPr>
        </p:nvSpPr>
        <p:spPr>
          <a:xfrm>
            <a:off x="218615" y="6432331"/>
            <a:ext cx="6617315" cy="344739"/>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i="1" sz="1200"/>
            </a:lvl1pPr>
            <a:lvl2pPr indent="-228600" lvl="1" marL="914400" algn="l">
              <a:lnSpc>
                <a:spcPct val="115000"/>
              </a:lnSpc>
              <a:spcBef>
                <a:spcPts val="1600"/>
              </a:spcBef>
              <a:spcAft>
                <a:spcPts val="0"/>
              </a:spcAft>
              <a:buSzPts val="1100"/>
              <a:buNone/>
              <a:defRPr/>
            </a:lvl2pPr>
            <a:lvl3pPr indent="-228600" lvl="2" marL="1371600" algn="l">
              <a:lnSpc>
                <a:spcPct val="115000"/>
              </a:lnSpc>
              <a:spcBef>
                <a:spcPts val="1600"/>
              </a:spcBef>
              <a:spcAft>
                <a:spcPts val="0"/>
              </a:spcAft>
              <a:buSzPts val="1100"/>
              <a:buNone/>
              <a:defRPr/>
            </a:lvl3pPr>
            <a:lvl4pPr indent="-228600" lvl="3" marL="1828800" algn="l">
              <a:lnSpc>
                <a:spcPct val="115000"/>
              </a:lnSpc>
              <a:spcBef>
                <a:spcPts val="1600"/>
              </a:spcBef>
              <a:spcAft>
                <a:spcPts val="0"/>
              </a:spcAft>
              <a:buSzPts val="1100"/>
              <a:buNone/>
              <a:defRPr/>
            </a:lvl4pPr>
            <a:lvl5pPr indent="-228600" lvl="4" marL="2286000" algn="l">
              <a:lnSpc>
                <a:spcPct val="115000"/>
              </a:lnSpc>
              <a:spcBef>
                <a:spcPts val="1600"/>
              </a:spcBef>
              <a:spcAft>
                <a:spcPts val="0"/>
              </a:spcAft>
              <a:buSzPts val="1100"/>
              <a:buNone/>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9" name="Google Shape;59;p60"/>
          <p:cNvSpPr txBox="1"/>
          <p:nvPr>
            <p:ph idx="3" type="body"/>
          </p:nvPr>
        </p:nvSpPr>
        <p:spPr>
          <a:xfrm>
            <a:off x="6988226" y="193391"/>
            <a:ext cx="5060833" cy="6583679"/>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1"/>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Verdana"/>
              <a:buNone/>
              <a:defRPr b="1" i="0" sz="2800" u="none" cap="none" strike="noStrike">
                <a:solidFill>
                  <a:srgbClr val="000000"/>
                </a:solidFill>
                <a:latin typeface="Verdana"/>
                <a:ea typeface="Verdana"/>
                <a:cs typeface="Verdana"/>
                <a:sym typeface="Verdana"/>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11" name="Google Shape;11;p51"/>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Verdana"/>
              <a:buChar char="●"/>
              <a:defRPr b="0" i="0" sz="1300" u="none" cap="none" strike="noStrike">
                <a:solidFill>
                  <a:schemeClr val="accent1"/>
                </a:solidFill>
                <a:latin typeface="Verdana"/>
                <a:ea typeface="Verdana"/>
                <a:cs typeface="Verdana"/>
                <a:sym typeface="Verdana"/>
              </a:defRPr>
            </a:lvl1pPr>
            <a:lvl2pPr indent="-298450" lvl="1" marL="914400" marR="0" rtl="0" algn="l">
              <a:lnSpc>
                <a:spcPct val="115000"/>
              </a:lnSpc>
              <a:spcBef>
                <a:spcPts val="1600"/>
              </a:spcBef>
              <a:spcAft>
                <a:spcPts val="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2pPr>
            <a:lvl3pPr indent="-298450" lvl="2" marL="1371600" marR="0" rtl="0" algn="l">
              <a:lnSpc>
                <a:spcPct val="115000"/>
              </a:lnSpc>
              <a:spcBef>
                <a:spcPts val="1600"/>
              </a:spcBef>
              <a:spcAft>
                <a:spcPts val="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3pPr>
            <a:lvl4pPr indent="-298450" lvl="3" marL="1828800" marR="0" rtl="0" algn="l">
              <a:lnSpc>
                <a:spcPct val="115000"/>
              </a:lnSpc>
              <a:spcBef>
                <a:spcPts val="1600"/>
              </a:spcBef>
              <a:spcAft>
                <a:spcPts val="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4pPr>
            <a:lvl5pPr indent="-298450" lvl="4" marL="2286000" marR="0" rtl="0" algn="l">
              <a:lnSpc>
                <a:spcPct val="115000"/>
              </a:lnSpc>
              <a:spcBef>
                <a:spcPts val="1600"/>
              </a:spcBef>
              <a:spcAft>
                <a:spcPts val="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5pPr>
            <a:lvl6pPr indent="-298450" lvl="5" marL="2743200" marR="0" rtl="0" algn="l">
              <a:lnSpc>
                <a:spcPct val="115000"/>
              </a:lnSpc>
              <a:spcBef>
                <a:spcPts val="1600"/>
              </a:spcBef>
              <a:spcAft>
                <a:spcPts val="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6pPr>
            <a:lvl7pPr indent="-298450" lvl="6" marL="3200400" marR="0" rtl="0" algn="l">
              <a:lnSpc>
                <a:spcPct val="115000"/>
              </a:lnSpc>
              <a:spcBef>
                <a:spcPts val="1600"/>
              </a:spcBef>
              <a:spcAft>
                <a:spcPts val="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7pPr>
            <a:lvl8pPr indent="-298450" lvl="7" marL="3657600" marR="0" rtl="0" algn="l">
              <a:lnSpc>
                <a:spcPct val="115000"/>
              </a:lnSpc>
              <a:spcBef>
                <a:spcPts val="1600"/>
              </a:spcBef>
              <a:spcAft>
                <a:spcPts val="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8pPr>
            <a:lvl9pPr indent="-298450" lvl="8" marL="4114800" marR="0" rtl="0" algn="l">
              <a:lnSpc>
                <a:spcPct val="115000"/>
              </a:lnSpc>
              <a:spcBef>
                <a:spcPts val="1600"/>
              </a:spcBef>
              <a:spcAft>
                <a:spcPts val="1600"/>
              </a:spcAft>
              <a:buClr>
                <a:schemeClr val="accent1"/>
              </a:buClr>
              <a:buSzPts val="1100"/>
              <a:buFont typeface="Verdana"/>
              <a:buChar char="■"/>
              <a:defRPr b="0" i="0" sz="1100" u="none" cap="none" strike="noStrike">
                <a:solidFill>
                  <a:schemeClr val="accent1"/>
                </a:solidFill>
                <a:latin typeface="Verdana"/>
                <a:ea typeface="Verdana"/>
                <a:cs typeface="Verdana"/>
                <a:sym typeface="Verdana"/>
              </a:defRPr>
            </a:lvl9pPr>
          </a:lstStyle>
          <a:p/>
        </p:txBody>
      </p:sp>
      <p:sp>
        <p:nvSpPr>
          <p:cNvPr id="12" name="Google Shape;12;p51"/>
          <p:cNvSpPr txBox="1"/>
          <p:nvPr>
            <p:ph idx="12" type="sldNum"/>
          </p:nvPr>
        </p:nvSpPr>
        <p:spPr>
          <a:xfrm>
            <a:off x="11381736" y="6333135"/>
            <a:ext cx="731600" cy="5248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accent1"/>
              </a:buClr>
              <a:buSzPts val="1333"/>
              <a:buFont typeface="Lato"/>
              <a:buNone/>
              <a:defRPr b="0" i="0" sz="1333"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chemeClr val="accent1"/>
              </a:buClr>
              <a:buSzPts val="1333"/>
              <a:buFont typeface="Lato"/>
              <a:buNone/>
              <a:defRPr b="0" i="0" sz="1333"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chemeClr val="accent1"/>
              </a:buClr>
              <a:buSzPts val="1333"/>
              <a:buFont typeface="Lato"/>
              <a:buNone/>
              <a:defRPr b="0" i="0" sz="1333"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chemeClr val="accent1"/>
              </a:buClr>
              <a:buSzPts val="1333"/>
              <a:buFont typeface="Lato"/>
              <a:buNone/>
              <a:defRPr b="0" i="0" sz="1333"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chemeClr val="accent1"/>
              </a:buClr>
              <a:buSzPts val="1333"/>
              <a:buFont typeface="Lato"/>
              <a:buNone/>
              <a:defRPr b="0" i="0" sz="1333"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chemeClr val="accent1"/>
              </a:buClr>
              <a:buSzPts val="1333"/>
              <a:buFont typeface="Lato"/>
              <a:buNone/>
              <a:defRPr b="0" i="0" sz="1333"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chemeClr val="accent1"/>
              </a:buClr>
              <a:buSzPts val="1333"/>
              <a:buFont typeface="Lato"/>
              <a:buNone/>
              <a:defRPr b="0" i="0" sz="1333"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chemeClr val="accent1"/>
              </a:buClr>
              <a:buSzPts val="1333"/>
              <a:buFont typeface="Lato"/>
              <a:buNone/>
              <a:defRPr b="0" i="0" sz="1333"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chemeClr val="accent1"/>
              </a:buClr>
              <a:buSzPts val="1333"/>
              <a:buFont typeface="Lato"/>
              <a:buNone/>
              <a:defRPr b="0" i="0" sz="1333"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
          <p:cNvSpPr txBox="1"/>
          <p:nvPr>
            <p:ph type="ctrTitle"/>
          </p:nvPr>
        </p:nvSpPr>
        <p:spPr>
          <a:xfrm>
            <a:off x="927486" y="1703632"/>
            <a:ext cx="10952400" cy="1268168"/>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dk2"/>
              </a:buClr>
              <a:buSzPts val="4200"/>
              <a:buFont typeface="Verdana"/>
              <a:buNone/>
            </a:pPr>
            <a:r>
              <a:rPr lang="en-US" sz="5000"/>
              <a:t>OOP Design Patterns 02</a:t>
            </a:r>
            <a:endParaRPr sz="5000"/>
          </a:p>
        </p:txBody>
      </p:sp>
      <p:sp>
        <p:nvSpPr>
          <p:cNvPr id="69" name="Google Shape;69;p1"/>
          <p:cNvSpPr txBox="1"/>
          <p:nvPr/>
        </p:nvSpPr>
        <p:spPr>
          <a:xfrm>
            <a:off x="927474" y="3299325"/>
            <a:ext cx="5654100" cy="1006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1A1A1A"/>
              </a:buClr>
              <a:buSzPts val="4200"/>
              <a:buFont typeface="Verdana"/>
              <a:buNone/>
            </a:pPr>
            <a:r>
              <a:rPr b="1" i="0" lang="en-US" sz="3200" u="none" cap="none" strike="noStrike">
                <a:solidFill>
                  <a:srgbClr val="1A1A1A"/>
                </a:solidFill>
                <a:latin typeface="Verdana"/>
                <a:ea typeface="Verdana"/>
                <a:cs typeface="Verdana"/>
                <a:sym typeface="Verdana"/>
              </a:rPr>
              <a:t>Nguyễn Tuấn Anh</a:t>
            </a:r>
            <a:br>
              <a:rPr b="1" i="0" lang="en-US" sz="3200" u="none" cap="none" strike="noStrike">
                <a:solidFill>
                  <a:srgbClr val="1A1A1A"/>
                </a:solidFill>
                <a:latin typeface="Verdana"/>
                <a:ea typeface="Verdana"/>
                <a:cs typeface="Verdana"/>
                <a:sym typeface="Verdana"/>
              </a:rPr>
            </a:br>
            <a:r>
              <a:rPr b="0" i="0" lang="en-US" sz="2400" u="none" cap="none" strike="noStrike">
                <a:solidFill>
                  <a:srgbClr val="000000"/>
                </a:solidFill>
                <a:latin typeface="Verdana"/>
                <a:ea typeface="Verdana"/>
                <a:cs typeface="Verdana"/>
                <a:sym typeface="Verdana"/>
              </a:rPr>
              <a:t>nguyentuananh11b6@gmail.com</a:t>
            </a:r>
            <a:endParaRPr b="0" i="0" sz="1400" u="none" cap="none" strike="noStrike">
              <a:solidFill>
                <a:srgbClr val="000000"/>
              </a:solidFill>
              <a:latin typeface="Verdana"/>
              <a:ea typeface="Verdana"/>
              <a:cs typeface="Verdana"/>
              <a:sym typeface="Verdana"/>
            </a:endParaRPr>
          </a:p>
        </p:txBody>
      </p:sp>
      <p:pic>
        <p:nvPicPr>
          <p:cNvPr id="70" name="Google Shape;70;p1"/>
          <p:cNvPicPr preferRelativeResize="0"/>
          <p:nvPr/>
        </p:nvPicPr>
        <p:blipFill rotWithShape="1">
          <a:blip r:embed="rId3">
            <a:alphaModFix/>
          </a:blip>
          <a:srcRect b="0" l="0" r="0" t="0"/>
          <a:stretch/>
        </p:blipFill>
        <p:spPr>
          <a:xfrm>
            <a:off x="10556724" y="67735"/>
            <a:ext cx="1495877" cy="5225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a598a2c2d0_0_116"/>
          <p:cNvSpPr txBox="1"/>
          <p:nvPr>
            <p:ph type="title"/>
          </p:nvPr>
        </p:nvSpPr>
        <p:spPr>
          <a:xfrm>
            <a:off x="313600" y="142200"/>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3450"/>
              <a:t>Cấu trúc</a:t>
            </a:r>
            <a:endParaRPr sz="3450"/>
          </a:p>
        </p:txBody>
      </p:sp>
      <p:pic>
        <p:nvPicPr>
          <p:cNvPr id="165" name="Google Shape;165;ga598a2c2d0_0_116"/>
          <p:cNvPicPr preferRelativeResize="0"/>
          <p:nvPr/>
        </p:nvPicPr>
        <p:blipFill>
          <a:blip r:embed="rId3">
            <a:alphaModFix/>
          </a:blip>
          <a:stretch>
            <a:fillRect/>
          </a:stretch>
        </p:blipFill>
        <p:spPr>
          <a:xfrm>
            <a:off x="1548863" y="1021250"/>
            <a:ext cx="9094282" cy="5697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a598a2c2d0_0_134"/>
          <p:cNvSpPr txBox="1"/>
          <p:nvPr>
            <p:ph type="title"/>
          </p:nvPr>
        </p:nvSpPr>
        <p:spPr>
          <a:xfrm>
            <a:off x="313600" y="142200"/>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3450"/>
              <a:t>Cài đặt</a:t>
            </a:r>
            <a:endParaRPr sz="3450"/>
          </a:p>
        </p:txBody>
      </p:sp>
      <p:sp>
        <p:nvSpPr>
          <p:cNvPr id="172" name="Google Shape;172;ga598a2c2d0_0_134"/>
          <p:cNvSpPr txBox="1"/>
          <p:nvPr/>
        </p:nvSpPr>
        <p:spPr>
          <a:xfrm>
            <a:off x="605175" y="1232550"/>
            <a:ext cx="28263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rgbClr val="1A1A1A"/>
                </a:solidFill>
                <a:latin typeface="Verdana"/>
                <a:ea typeface="Verdana"/>
                <a:cs typeface="Verdana"/>
                <a:sym typeface="Verdana"/>
              </a:rPr>
              <a:t>Flyweight</a:t>
            </a:r>
            <a:r>
              <a:rPr b="0" i="0" lang="en-US" sz="2400" u="none" cap="none" strike="noStrike">
                <a:solidFill>
                  <a:srgbClr val="1A1A1A"/>
                </a:solidFill>
                <a:latin typeface="Verdana"/>
                <a:ea typeface="Verdana"/>
                <a:cs typeface="Verdana"/>
                <a:sym typeface="Verdana"/>
              </a:rPr>
              <a:t>:</a:t>
            </a:r>
            <a:endParaRPr b="0" i="0" sz="2400" u="none" cap="none" strike="noStrike">
              <a:solidFill>
                <a:srgbClr val="1A1A1A"/>
              </a:solidFill>
              <a:latin typeface="Verdana"/>
              <a:ea typeface="Verdana"/>
              <a:cs typeface="Verdana"/>
              <a:sym typeface="Verdana"/>
            </a:endParaRPr>
          </a:p>
        </p:txBody>
      </p:sp>
      <p:sp>
        <p:nvSpPr>
          <p:cNvPr id="173" name="Google Shape;173;ga598a2c2d0_0_134"/>
          <p:cNvSpPr txBox="1"/>
          <p:nvPr/>
        </p:nvSpPr>
        <p:spPr>
          <a:xfrm>
            <a:off x="605175" y="1867800"/>
            <a:ext cx="10980600" cy="49902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00"/>
              <a:buFont typeface="Arial"/>
              <a:buNone/>
            </a:pPr>
            <a:r>
              <a:rPr b="1" lang="en-US" sz="1700">
                <a:solidFill>
                  <a:srgbClr val="7F0055"/>
                </a:solidFill>
                <a:latin typeface="Roboto Mono"/>
                <a:ea typeface="Roboto Mono"/>
                <a:cs typeface="Roboto Mono"/>
                <a:sym typeface="Roboto Mono"/>
              </a:rPr>
              <a:t>public</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class</a:t>
            </a:r>
            <a:r>
              <a:rPr lang="en-US" sz="1700">
                <a:latin typeface="Roboto Mono"/>
                <a:ea typeface="Roboto Mono"/>
                <a:cs typeface="Roboto Mono"/>
                <a:sym typeface="Roboto Mono"/>
              </a:rPr>
              <a:t> Hero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lang="en-US" sz="1700">
                <a:solidFill>
                  <a:srgbClr val="3F7F59"/>
                </a:solidFill>
                <a:latin typeface="Roboto Mono"/>
                <a:ea typeface="Roboto Mono"/>
                <a:cs typeface="Roboto Mono"/>
                <a:sym typeface="Roboto Mono"/>
              </a:rPr>
              <a:t>// Intrinsic data</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private</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String</a:t>
            </a:r>
            <a:r>
              <a:rPr lang="en-US" sz="1700">
                <a:latin typeface="Roboto Mono"/>
                <a:ea typeface="Roboto Mono"/>
                <a:cs typeface="Roboto Mono"/>
                <a:sym typeface="Roboto Mono"/>
              </a:rPr>
              <a:t> name;</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private</a:t>
            </a:r>
            <a:r>
              <a:rPr lang="en-US" sz="1700">
                <a:latin typeface="Roboto Mono"/>
                <a:ea typeface="Roboto Mono"/>
                <a:cs typeface="Roboto Mono"/>
                <a:sym typeface="Roboto Mono"/>
              </a:rPr>
              <a:t> Graph graph;</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public</a:t>
            </a:r>
            <a:r>
              <a:rPr lang="en-US" sz="1700">
                <a:latin typeface="Roboto Mono"/>
                <a:ea typeface="Roboto Mono"/>
                <a:cs typeface="Roboto Mono"/>
                <a:sym typeface="Roboto Mono"/>
              </a:rPr>
              <a:t> Hero(</a:t>
            </a:r>
            <a:r>
              <a:rPr b="1" lang="en-US" sz="1700">
                <a:solidFill>
                  <a:srgbClr val="7F0055"/>
                </a:solidFill>
                <a:latin typeface="Roboto Mono"/>
                <a:ea typeface="Roboto Mono"/>
                <a:cs typeface="Roboto Mono"/>
                <a:sym typeface="Roboto Mono"/>
              </a:rPr>
              <a:t>String</a:t>
            </a:r>
            <a:r>
              <a:rPr lang="en-US" sz="1700">
                <a:latin typeface="Roboto Mono"/>
                <a:ea typeface="Roboto Mono"/>
                <a:cs typeface="Roboto Mono"/>
                <a:sym typeface="Roboto Mono"/>
              </a:rPr>
              <a:t> name)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this</a:t>
            </a:r>
            <a:r>
              <a:rPr lang="en-US" sz="1700">
                <a:latin typeface="Roboto Mono"/>
                <a:ea typeface="Roboto Mono"/>
                <a:cs typeface="Roboto Mono"/>
                <a:sym typeface="Roboto Mono"/>
              </a:rPr>
              <a:t>.name = name;</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this</a:t>
            </a:r>
            <a:r>
              <a:rPr lang="en-US" sz="1700">
                <a:latin typeface="Roboto Mono"/>
                <a:ea typeface="Roboto Mono"/>
                <a:cs typeface="Roboto Mono"/>
                <a:sym typeface="Roboto Mono"/>
              </a:rPr>
              <a:t>.graph = </a:t>
            </a:r>
            <a:r>
              <a:rPr b="1" lang="en-US" sz="1700">
                <a:solidFill>
                  <a:srgbClr val="7F0055"/>
                </a:solidFill>
                <a:latin typeface="Roboto Mono"/>
                <a:ea typeface="Roboto Mono"/>
                <a:cs typeface="Roboto Mono"/>
                <a:sym typeface="Roboto Mono"/>
              </a:rPr>
              <a:t>new</a:t>
            </a:r>
            <a:r>
              <a:rPr lang="en-US" sz="1700">
                <a:latin typeface="Roboto Mono"/>
                <a:ea typeface="Roboto Mono"/>
                <a:cs typeface="Roboto Mono"/>
                <a:sym typeface="Roboto Mono"/>
              </a:rPr>
              <a:t> Graph();</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public</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String</a:t>
            </a:r>
            <a:r>
              <a:rPr lang="en-US" sz="1700">
                <a:latin typeface="Roboto Mono"/>
                <a:ea typeface="Roboto Mono"/>
                <a:cs typeface="Roboto Mono"/>
                <a:sym typeface="Roboto Mono"/>
              </a:rPr>
              <a:t> getName()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return</a:t>
            </a:r>
            <a:r>
              <a:rPr lang="en-US" sz="1700">
                <a:latin typeface="Roboto Mono"/>
                <a:ea typeface="Roboto Mono"/>
                <a:cs typeface="Roboto Mono"/>
                <a:sym typeface="Roboto Mono"/>
              </a:rPr>
              <a:t> name;</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a:t>
            </a:r>
            <a:endParaRPr b="1" sz="1700">
              <a:solidFill>
                <a:srgbClr val="7F0055"/>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a5a26a9848_0_106"/>
          <p:cNvSpPr txBox="1"/>
          <p:nvPr/>
        </p:nvSpPr>
        <p:spPr>
          <a:xfrm>
            <a:off x="605175" y="351000"/>
            <a:ext cx="41355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rgbClr val="1A1A1A"/>
                </a:solidFill>
                <a:latin typeface="Verdana"/>
                <a:ea typeface="Verdana"/>
                <a:cs typeface="Verdana"/>
                <a:sym typeface="Verdana"/>
              </a:rPr>
              <a:t>Flyweight Factory</a:t>
            </a:r>
            <a:r>
              <a:rPr b="0" i="0" lang="en-US" sz="2400" u="none" cap="none" strike="noStrike">
                <a:solidFill>
                  <a:srgbClr val="1A1A1A"/>
                </a:solidFill>
                <a:latin typeface="Verdana"/>
                <a:ea typeface="Verdana"/>
                <a:cs typeface="Verdana"/>
                <a:sym typeface="Verdana"/>
              </a:rPr>
              <a:t>:</a:t>
            </a:r>
            <a:endParaRPr b="0" i="0" sz="2400" u="none" cap="none" strike="noStrike">
              <a:solidFill>
                <a:srgbClr val="1A1A1A"/>
              </a:solidFill>
              <a:latin typeface="Verdana"/>
              <a:ea typeface="Verdana"/>
              <a:cs typeface="Verdana"/>
              <a:sym typeface="Verdana"/>
            </a:endParaRPr>
          </a:p>
        </p:txBody>
      </p:sp>
      <p:sp>
        <p:nvSpPr>
          <p:cNvPr id="180" name="Google Shape;180;ga5a26a9848_0_106"/>
          <p:cNvSpPr txBox="1"/>
          <p:nvPr/>
        </p:nvSpPr>
        <p:spPr>
          <a:xfrm>
            <a:off x="599250" y="1017625"/>
            <a:ext cx="10993500" cy="58404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00"/>
              <a:buFont typeface="Arial"/>
              <a:buNone/>
            </a:pPr>
            <a:r>
              <a:rPr b="1" lang="en-US" sz="1700">
                <a:solidFill>
                  <a:srgbClr val="7F0055"/>
                </a:solidFill>
                <a:latin typeface="Roboto Mono"/>
                <a:ea typeface="Roboto Mono"/>
                <a:cs typeface="Roboto Mono"/>
                <a:sym typeface="Roboto Mono"/>
              </a:rPr>
              <a:t>public</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class</a:t>
            </a:r>
            <a:r>
              <a:rPr lang="en-US" sz="1700">
                <a:latin typeface="Roboto Mono"/>
                <a:ea typeface="Roboto Mono"/>
                <a:cs typeface="Roboto Mono"/>
                <a:sym typeface="Roboto Mono"/>
              </a:rPr>
              <a:t> HeroFactory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private</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final</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Map</a:t>
            </a:r>
            <a:r>
              <a:rPr lang="en-US" sz="1700">
                <a:latin typeface="Roboto Mono"/>
                <a:ea typeface="Roboto Mono"/>
                <a:cs typeface="Roboto Mono"/>
                <a:sym typeface="Roboto Mono"/>
              </a:rPr>
              <a:t>&lt;</a:t>
            </a:r>
            <a:r>
              <a:rPr b="1" lang="en-US" sz="1700">
                <a:solidFill>
                  <a:srgbClr val="7F0055"/>
                </a:solidFill>
                <a:latin typeface="Roboto Mono"/>
                <a:ea typeface="Roboto Mono"/>
                <a:cs typeface="Roboto Mono"/>
                <a:sym typeface="Roboto Mono"/>
              </a:rPr>
              <a:t>String</a:t>
            </a:r>
            <a:r>
              <a:rPr lang="en-US" sz="1700">
                <a:latin typeface="Roboto Mono"/>
                <a:ea typeface="Roboto Mono"/>
                <a:cs typeface="Roboto Mono"/>
                <a:sym typeface="Roboto Mono"/>
              </a:rPr>
              <a:t>, Hero&gt; cache = </a:t>
            </a:r>
            <a:r>
              <a:rPr b="1" lang="en-US" sz="1700">
                <a:solidFill>
                  <a:srgbClr val="7F0055"/>
                </a:solidFill>
                <a:latin typeface="Roboto Mono"/>
                <a:ea typeface="Roboto Mono"/>
                <a:cs typeface="Roboto Mono"/>
                <a:sym typeface="Roboto Mono"/>
              </a:rPr>
              <a:t>new</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HashMap</a:t>
            </a:r>
            <a:r>
              <a:rPr lang="en-US" sz="1700">
                <a:latin typeface="Roboto Mono"/>
                <a:ea typeface="Roboto Mono"/>
                <a:cs typeface="Roboto Mono"/>
                <a:sym typeface="Roboto Mono"/>
              </a:rPr>
              <a:t>&lt;&gt;();</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public</a:t>
            </a:r>
            <a:r>
              <a:rPr lang="en-US" sz="1700">
                <a:latin typeface="Roboto Mono"/>
                <a:ea typeface="Roboto Mono"/>
                <a:cs typeface="Roboto Mono"/>
                <a:sym typeface="Roboto Mono"/>
              </a:rPr>
              <a:t> Hero getHero(</a:t>
            </a:r>
            <a:r>
              <a:rPr b="1" lang="en-US" sz="1700">
                <a:solidFill>
                  <a:srgbClr val="7F0055"/>
                </a:solidFill>
                <a:latin typeface="Roboto Mono"/>
                <a:ea typeface="Roboto Mono"/>
                <a:cs typeface="Roboto Mono"/>
                <a:sym typeface="Roboto Mono"/>
              </a:rPr>
              <a:t>String</a:t>
            </a:r>
            <a:r>
              <a:rPr lang="en-US" sz="1700">
                <a:latin typeface="Roboto Mono"/>
                <a:ea typeface="Roboto Mono"/>
                <a:cs typeface="Roboto Mono"/>
                <a:sym typeface="Roboto Mono"/>
              </a:rPr>
              <a:t> name)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Hero hero = cache.get(name);</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if</a:t>
            </a:r>
            <a:r>
              <a:rPr lang="en-US" sz="1700">
                <a:latin typeface="Roboto Mono"/>
                <a:ea typeface="Roboto Mono"/>
                <a:cs typeface="Roboto Mono"/>
                <a:sym typeface="Roboto Mono"/>
              </a:rPr>
              <a:t> (hero != </a:t>
            </a:r>
            <a:r>
              <a:rPr b="1" lang="en-US" sz="1700">
                <a:solidFill>
                  <a:srgbClr val="7F0055"/>
                </a:solidFill>
                <a:latin typeface="Roboto Mono"/>
                <a:ea typeface="Roboto Mono"/>
                <a:cs typeface="Roboto Mono"/>
                <a:sym typeface="Roboto Mono"/>
              </a:rPr>
              <a:t>null</a:t>
            </a:r>
            <a:r>
              <a:rPr lang="en-US" sz="1700">
                <a:latin typeface="Roboto Mono"/>
                <a:ea typeface="Roboto Mono"/>
                <a:cs typeface="Roboto Mono"/>
                <a:sym typeface="Roboto Mono"/>
              </a:rPr>
              <a:t>)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return</a:t>
            </a:r>
            <a:r>
              <a:rPr lang="en-US" sz="1700">
                <a:latin typeface="Roboto Mono"/>
                <a:ea typeface="Roboto Mono"/>
                <a:cs typeface="Roboto Mono"/>
                <a:sym typeface="Roboto Mono"/>
              </a:rPr>
              <a:t> hero;</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return</a:t>
            </a:r>
            <a:r>
              <a:rPr lang="en-US" sz="1700">
                <a:latin typeface="Roboto Mono"/>
                <a:ea typeface="Roboto Mono"/>
                <a:cs typeface="Roboto Mono"/>
                <a:sym typeface="Roboto Mono"/>
              </a:rPr>
              <a:t> createHero(name);</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private</a:t>
            </a:r>
            <a:r>
              <a:rPr lang="en-US" sz="1700">
                <a:latin typeface="Roboto Mono"/>
                <a:ea typeface="Roboto Mono"/>
                <a:cs typeface="Roboto Mono"/>
                <a:sym typeface="Roboto Mono"/>
              </a:rPr>
              <a:t> Hero createHero(</a:t>
            </a:r>
            <a:r>
              <a:rPr b="1" lang="en-US" sz="1700">
                <a:solidFill>
                  <a:srgbClr val="7F0055"/>
                </a:solidFill>
                <a:latin typeface="Roboto Mono"/>
                <a:ea typeface="Roboto Mono"/>
                <a:cs typeface="Roboto Mono"/>
                <a:sym typeface="Roboto Mono"/>
              </a:rPr>
              <a:t>String</a:t>
            </a:r>
            <a:r>
              <a:rPr lang="en-US" sz="1700">
                <a:latin typeface="Roboto Mono"/>
                <a:ea typeface="Roboto Mono"/>
                <a:cs typeface="Roboto Mono"/>
                <a:sym typeface="Roboto Mono"/>
              </a:rPr>
              <a:t> name)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Hero hero = </a:t>
            </a:r>
            <a:r>
              <a:rPr b="1" lang="en-US" sz="1700">
                <a:solidFill>
                  <a:srgbClr val="7F0055"/>
                </a:solidFill>
                <a:latin typeface="Roboto Mono"/>
                <a:ea typeface="Roboto Mono"/>
                <a:cs typeface="Roboto Mono"/>
                <a:sym typeface="Roboto Mono"/>
              </a:rPr>
              <a:t>new</a:t>
            </a:r>
            <a:r>
              <a:rPr lang="en-US" sz="1700">
                <a:latin typeface="Roboto Mono"/>
                <a:ea typeface="Roboto Mono"/>
                <a:cs typeface="Roboto Mono"/>
                <a:sym typeface="Roboto Mono"/>
              </a:rPr>
              <a:t> Hero(name);</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cache.put(name, hero);</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System</a:t>
            </a:r>
            <a:r>
              <a:rPr lang="en-US" sz="1700">
                <a:latin typeface="Roboto Mono"/>
                <a:ea typeface="Roboto Mono"/>
                <a:cs typeface="Roboto Mono"/>
                <a:sym typeface="Roboto Mono"/>
              </a:rPr>
              <a:t>.out.printf(</a:t>
            </a:r>
            <a:r>
              <a:rPr lang="en-US" sz="1700">
                <a:solidFill>
                  <a:srgbClr val="2A00FF"/>
                </a:solidFill>
                <a:latin typeface="Roboto Mono"/>
                <a:ea typeface="Roboto Mono"/>
                <a:cs typeface="Roboto Mono"/>
                <a:sym typeface="Roboto Mono"/>
              </a:rPr>
              <a:t>"%s was created\n"</a:t>
            </a:r>
            <a:r>
              <a:rPr lang="en-US" sz="1700">
                <a:latin typeface="Roboto Mono"/>
                <a:ea typeface="Roboto Mono"/>
                <a:cs typeface="Roboto Mono"/>
                <a:sym typeface="Roboto Mono"/>
              </a:rPr>
              <a:t>, name);</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return</a:t>
            </a:r>
            <a:r>
              <a:rPr lang="en-US" sz="1700">
                <a:latin typeface="Roboto Mono"/>
                <a:ea typeface="Roboto Mono"/>
                <a:cs typeface="Roboto Mono"/>
                <a:sym typeface="Roboto Mono"/>
              </a:rPr>
              <a:t> hero;</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a:t>
            </a:r>
            <a:endParaRPr sz="1700">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t/>
            </a:r>
            <a:endParaRPr b="1" sz="1700">
              <a:solidFill>
                <a:srgbClr val="7F0055"/>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a5a26a9848_0_122"/>
          <p:cNvSpPr txBox="1"/>
          <p:nvPr/>
        </p:nvSpPr>
        <p:spPr>
          <a:xfrm>
            <a:off x="599250" y="208375"/>
            <a:ext cx="41355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rgbClr val="1A1A1A"/>
                </a:solidFill>
                <a:latin typeface="Verdana"/>
                <a:ea typeface="Verdana"/>
                <a:cs typeface="Verdana"/>
                <a:sym typeface="Verdana"/>
              </a:rPr>
              <a:t>Context</a:t>
            </a:r>
            <a:r>
              <a:rPr b="0" i="0" lang="en-US" sz="2400" u="none" cap="none" strike="noStrike">
                <a:solidFill>
                  <a:srgbClr val="1A1A1A"/>
                </a:solidFill>
                <a:latin typeface="Verdana"/>
                <a:ea typeface="Verdana"/>
                <a:cs typeface="Verdana"/>
                <a:sym typeface="Verdana"/>
              </a:rPr>
              <a:t>:</a:t>
            </a:r>
            <a:endParaRPr b="0" i="0" sz="2400" u="none" cap="none" strike="noStrike">
              <a:solidFill>
                <a:srgbClr val="1A1A1A"/>
              </a:solidFill>
              <a:latin typeface="Verdana"/>
              <a:ea typeface="Verdana"/>
              <a:cs typeface="Verdana"/>
              <a:sym typeface="Verdana"/>
            </a:endParaRPr>
          </a:p>
        </p:txBody>
      </p:sp>
      <p:sp>
        <p:nvSpPr>
          <p:cNvPr id="187" name="Google Shape;187;ga5a26a9848_0_122"/>
          <p:cNvSpPr txBox="1"/>
          <p:nvPr/>
        </p:nvSpPr>
        <p:spPr>
          <a:xfrm>
            <a:off x="599250" y="810200"/>
            <a:ext cx="10993500" cy="60477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00"/>
              <a:buFont typeface="Arial"/>
              <a:buNone/>
            </a:pPr>
            <a:r>
              <a:rPr b="1" lang="en-US" sz="1700">
                <a:solidFill>
                  <a:srgbClr val="7F0055"/>
                </a:solidFill>
                <a:latin typeface="Roboto Mono"/>
                <a:ea typeface="Roboto Mono"/>
                <a:cs typeface="Roboto Mono"/>
                <a:sym typeface="Roboto Mono"/>
              </a:rPr>
              <a:t>public</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class</a:t>
            </a:r>
            <a:r>
              <a:rPr lang="en-US" sz="1700">
                <a:latin typeface="Roboto Mono"/>
                <a:ea typeface="Roboto Mono"/>
                <a:cs typeface="Roboto Mono"/>
                <a:sym typeface="Roboto Mono"/>
              </a:rPr>
              <a:t> Player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lang="en-US" sz="1700">
                <a:solidFill>
                  <a:srgbClr val="3F7F59"/>
                </a:solidFill>
                <a:latin typeface="Roboto Mono"/>
                <a:ea typeface="Roboto Mono"/>
                <a:cs typeface="Roboto Mono"/>
                <a:sym typeface="Roboto Mono"/>
              </a:rPr>
              <a:t>// Flyweight</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private</a:t>
            </a:r>
            <a:r>
              <a:rPr lang="en-US" sz="1700">
                <a:latin typeface="Roboto Mono"/>
                <a:ea typeface="Roboto Mono"/>
                <a:cs typeface="Roboto Mono"/>
                <a:sym typeface="Roboto Mono"/>
              </a:rPr>
              <a:t> Hero hero;</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lang="en-US" sz="1700">
                <a:solidFill>
                  <a:srgbClr val="3F7F59"/>
                </a:solidFill>
                <a:latin typeface="Roboto Mono"/>
                <a:ea typeface="Roboto Mono"/>
                <a:cs typeface="Roboto Mono"/>
                <a:sym typeface="Roboto Mono"/>
              </a:rPr>
              <a:t>// Extrinsic data</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private</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int</a:t>
            </a:r>
            <a:r>
              <a:rPr lang="en-US" sz="1700">
                <a:latin typeface="Roboto Mono"/>
                <a:ea typeface="Roboto Mono"/>
                <a:cs typeface="Roboto Mono"/>
                <a:sym typeface="Roboto Mono"/>
              </a:rPr>
              <a:t> x;</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private</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int</a:t>
            </a:r>
            <a:r>
              <a:rPr lang="en-US" sz="1700">
                <a:latin typeface="Roboto Mono"/>
                <a:ea typeface="Roboto Mono"/>
                <a:cs typeface="Roboto Mono"/>
                <a:sym typeface="Roboto Mono"/>
              </a:rPr>
              <a:t> y;</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public</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void</a:t>
            </a:r>
            <a:r>
              <a:rPr lang="en-US" sz="1700">
                <a:latin typeface="Roboto Mono"/>
                <a:ea typeface="Roboto Mono"/>
                <a:cs typeface="Roboto Mono"/>
                <a:sym typeface="Roboto Mono"/>
              </a:rPr>
              <a:t> join(Hero hero)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this</a:t>
            </a:r>
            <a:r>
              <a:rPr lang="en-US" sz="1700">
                <a:latin typeface="Roboto Mono"/>
                <a:ea typeface="Roboto Mono"/>
                <a:cs typeface="Roboto Mono"/>
                <a:sym typeface="Roboto Mono"/>
              </a:rPr>
              <a:t>.hero = hero;</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System</a:t>
            </a:r>
            <a:r>
              <a:rPr lang="en-US" sz="1700">
                <a:latin typeface="Roboto Mono"/>
                <a:ea typeface="Roboto Mono"/>
                <a:cs typeface="Roboto Mono"/>
                <a:sym typeface="Roboto Mono"/>
              </a:rPr>
              <a:t>.out.printf(</a:t>
            </a:r>
            <a:r>
              <a:rPr lang="en-US" sz="1700">
                <a:solidFill>
                  <a:srgbClr val="2A00FF"/>
                </a:solidFill>
                <a:latin typeface="Roboto Mono"/>
                <a:ea typeface="Roboto Mono"/>
                <a:cs typeface="Roboto Mono"/>
                <a:sym typeface="Roboto Mono"/>
              </a:rPr>
              <a:t>"%s joined game\n"</a:t>
            </a:r>
            <a:r>
              <a:rPr lang="en-US" sz="1700">
                <a:latin typeface="Roboto Mono"/>
                <a:ea typeface="Roboto Mono"/>
                <a:cs typeface="Roboto Mono"/>
                <a:sym typeface="Roboto Mono"/>
              </a:rPr>
              <a:t>, hero.getName());</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public</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void</a:t>
            </a:r>
            <a:r>
              <a:rPr lang="en-US" sz="1700">
                <a:latin typeface="Roboto Mono"/>
                <a:ea typeface="Roboto Mono"/>
                <a:cs typeface="Roboto Mono"/>
                <a:sym typeface="Roboto Mono"/>
              </a:rPr>
              <a:t> move(</a:t>
            </a:r>
            <a:r>
              <a:rPr b="1" lang="en-US" sz="1700">
                <a:solidFill>
                  <a:srgbClr val="7F0055"/>
                </a:solidFill>
                <a:latin typeface="Roboto Mono"/>
                <a:ea typeface="Roboto Mono"/>
                <a:cs typeface="Roboto Mono"/>
                <a:sym typeface="Roboto Mono"/>
              </a:rPr>
              <a:t>int</a:t>
            </a:r>
            <a:r>
              <a:rPr lang="en-US" sz="1700">
                <a:latin typeface="Roboto Mono"/>
                <a:ea typeface="Roboto Mono"/>
                <a:cs typeface="Roboto Mono"/>
                <a:sym typeface="Roboto Mono"/>
              </a:rPr>
              <a:t> x, </a:t>
            </a:r>
            <a:r>
              <a:rPr b="1" lang="en-US" sz="1700">
                <a:solidFill>
                  <a:srgbClr val="7F0055"/>
                </a:solidFill>
                <a:latin typeface="Roboto Mono"/>
                <a:ea typeface="Roboto Mono"/>
                <a:cs typeface="Roboto Mono"/>
                <a:sym typeface="Roboto Mono"/>
              </a:rPr>
              <a:t>int</a:t>
            </a:r>
            <a:r>
              <a:rPr lang="en-US" sz="1700">
                <a:latin typeface="Roboto Mono"/>
                <a:ea typeface="Roboto Mono"/>
                <a:cs typeface="Roboto Mono"/>
                <a:sym typeface="Roboto Mono"/>
              </a:rPr>
              <a:t> y)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this</a:t>
            </a:r>
            <a:r>
              <a:rPr lang="en-US" sz="1700">
                <a:latin typeface="Roboto Mono"/>
                <a:ea typeface="Roboto Mono"/>
                <a:cs typeface="Roboto Mono"/>
                <a:sym typeface="Roboto Mono"/>
              </a:rPr>
              <a:t>.x = x;</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this</a:t>
            </a:r>
            <a:r>
              <a:rPr lang="en-US" sz="1700">
                <a:latin typeface="Roboto Mono"/>
                <a:ea typeface="Roboto Mono"/>
                <a:cs typeface="Roboto Mono"/>
                <a:sym typeface="Roboto Mono"/>
              </a:rPr>
              <a:t>.y = y;</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System</a:t>
            </a:r>
            <a:r>
              <a:rPr lang="en-US" sz="1700">
                <a:latin typeface="Roboto Mono"/>
                <a:ea typeface="Roboto Mono"/>
                <a:cs typeface="Roboto Mono"/>
                <a:sym typeface="Roboto Mono"/>
              </a:rPr>
              <a:t>.out.printf(</a:t>
            </a:r>
            <a:r>
              <a:rPr lang="en-US" sz="1700">
                <a:solidFill>
                  <a:srgbClr val="2A00FF"/>
                </a:solidFill>
                <a:latin typeface="Roboto Mono"/>
                <a:ea typeface="Roboto Mono"/>
                <a:cs typeface="Roboto Mono"/>
                <a:sym typeface="Roboto Mono"/>
              </a:rPr>
              <a:t>"%s is moving to (%d, %d)\n"</a:t>
            </a:r>
            <a:r>
              <a:rPr lang="en-US" sz="1700">
                <a:latin typeface="Roboto Mono"/>
                <a:ea typeface="Roboto Mono"/>
                <a:cs typeface="Roboto Mono"/>
                <a:sym typeface="Roboto Mono"/>
              </a:rPr>
              <a:t>, hero.getName(), x, y);</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a:t>
            </a:r>
            <a:endParaRPr sz="1700">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t/>
            </a:r>
            <a:endParaRPr b="1" sz="1700">
              <a:solidFill>
                <a:srgbClr val="7F0055"/>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a5a26a9848_0_131"/>
          <p:cNvSpPr txBox="1"/>
          <p:nvPr/>
        </p:nvSpPr>
        <p:spPr>
          <a:xfrm>
            <a:off x="605175" y="351000"/>
            <a:ext cx="41355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rgbClr val="1A1A1A"/>
                </a:solidFill>
                <a:latin typeface="Verdana"/>
                <a:ea typeface="Verdana"/>
                <a:cs typeface="Verdana"/>
                <a:sym typeface="Verdana"/>
              </a:rPr>
              <a:t>Client</a:t>
            </a:r>
            <a:r>
              <a:rPr b="0" i="0" lang="en-US" sz="2400" u="none" cap="none" strike="noStrike">
                <a:solidFill>
                  <a:srgbClr val="1A1A1A"/>
                </a:solidFill>
                <a:latin typeface="Verdana"/>
                <a:ea typeface="Verdana"/>
                <a:cs typeface="Verdana"/>
                <a:sym typeface="Verdana"/>
              </a:rPr>
              <a:t>:</a:t>
            </a:r>
            <a:endParaRPr b="0" i="0" sz="2400" u="none" cap="none" strike="noStrike">
              <a:solidFill>
                <a:srgbClr val="1A1A1A"/>
              </a:solidFill>
              <a:latin typeface="Verdana"/>
              <a:ea typeface="Verdana"/>
              <a:cs typeface="Verdana"/>
              <a:sym typeface="Verdana"/>
            </a:endParaRPr>
          </a:p>
        </p:txBody>
      </p:sp>
      <p:sp>
        <p:nvSpPr>
          <p:cNvPr id="194" name="Google Shape;194;ga5a26a9848_0_131"/>
          <p:cNvSpPr txBox="1"/>
          <p:nvPr/>
        </p:nvSpPr>
        <p:spPr>
          <a:xfrm>
            <a:off x="605175" y="1134300"/>
            <a:ext cx="10993500" cy="57237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00"/>
              <a:buFont typeface="Arial"/>
              <a:buNone/>
            </a:pPr>
            <a:r>
              <a:rPr b="1" lang="en-US" sz="1700">
                <a:solidFill>
                  <a:srgbClr val="7F0055"/>
                </a:solidFill>
                <a:latin typeface="Roboto Mono"/>
                <a:ea typeface="Roboto Mono"/>
                <a:cs typeface="Roboto Mono"/>
                <a:sym typeface="Roboto Mono"/>
              </a:rPr>
              <a:t>public</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class</a:t>
            </a:r>
            <a:r>
              <a:rPr lang="en-US" sz="1700">
                <a:latin typeface="Roboto Mono"/>
                <a:ea typeface="Roboto Mono"/>
                <a:cs typeface="Roboto Mono"/>
                <a:sym typeface="Roboto Mono"/>
              </a:rPr>
              <a:t> Marvel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private</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static</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final</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Random</a:t>
            </a:r>
            <a:r>
              <a:rPr lang="en-US" sz="1700">
                <a:latin typeface="Roboto Mono"/>
                <a:ea typeface="Roboto Mono"/>
                <a:cs typeface="Roboto Mono"/>
                <a:sym typeface="Roboto Mono"/>
              </a:rPr>
              <a:t> RANDOM = </a:t>
            </a:r>
            <a:r>
              <a:rPr b="1" lang="en-US" sz="1700">
                <a:solidFill>
                  <a:srgbClr val="7F0055"/>
                </a:solidFill>
                <a:latin typeface="Roboto Mono"/>
                <a:ea typeface="Roboto Mono"/>
                <a:cs typeface="Roboto Mono"/>
                <a:sym typeface="Roboto Mono"/>
              </a:rPr>
              <a:t>new</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Random</a:t>
            </a:r>
            <a:r>
              <a:rPr lang="en-US" sz="1700">
                <a:latin typeface="Roboto Mono"/>
                <a:ea typeface="Roboto Mono"/>
                <a:cs typeface="Roboto Mono"/>
                <a:sym typeface="Roboto Mono"/>
              </a:rPr>
              <a:t>();</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private</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static</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final</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String</a:t>
            </a:r>
            <a:r>
              <a:rPr lang="en-US" sz="1700">
                <a:latin typeface="Roboto Mono"/>
                <a:ea typeface="Roboto Mono"/>
                <a:cs typeface="Roboto Mono"/>
                <a:sym typeface="Roboto Mono"/>
              </a:rPr>
              <a:t>[] HERO_NAMES = {</a:t>
            </a:r>
            <a:r>
              <a:rPr lang="en-US" sz="1700">
                <a:solidFill>
                  <a:srgbClr val="2A00FF"/>
                </a:solidFill>
                <a:latin typeface="Roboto Mono"/>
                <a:ea typeface="Roboto Mono"/>
                <a:cs typeface="Roboto Mono"/>
                <a:sym typeface="Roboto Mono"/>
              </a:rPr>
              <a:t>"Superman"</a:t>
            </a:r>
            <a:r>
              <a:rPr lang="en-US" sz="1700">
                <a:latin typeface="Roboto Mono"/>
                <a:ea typeface="Roboto Mono"/>
                <a:cs typeface="Roboto Mono"/>
                <a:sym typeface="Roboto Mono"/>
              </a:rPr>
              <a:t>, </a:t>
            </a:r>
            <a:r>
              <a:rPr lang="en-US" sz="1700">
                <a:solidFill>
                  <a:srgbClr val="2A00FF"/>
                </a:solidFill>
                <a:latin typeface="Roboto Mono"/>
                <a:ea typeface="Roboto Mono"/>
                <a:cs typeface="Roboto Mono"/>
                <a:sym typeface="Roboto Mono"/>
              </a:rPr>
              <a:t>"Hulk"</a:t>
            </a:r>
            <a:r>
              <a:rPr lang="en-US" sz="1700">
                <a:latin typeface="Roboto Mono"/>
                <a:ea typeface="Roboto Mono"/>
                <a:cs typeface="Roboto Mono"/>
                <a:sym typeface="Roboto Mono"/>
              </a:rPr>
              <a:t>, </a:t>
            </a:r>
            <a:r>
              <a:rPr lang="en-US" sz="1700">
                <a:solidFill>
                  <a:srgbClr val="2A00FF"/>
                </a:solidFill>
                <a:latin typeface="Roboto Mono"/>
                <a:ea typeface="Roboto Mono"/>
                <a:cs typeface="Roboto Mono"/>
                <a:sym typeface="Roboto Mono"/>
              </a:rPr>
              <a:t>"Thor"</a:t>
            </a:r>
            <a:r>
              <a:rPr lang="en-US" sz="1700">
                <a:latin typeface="Roboto Mono"/>
                <a:ea typeface="Roboto Mono"/>
                <a:cs typeface="Roboto Mono"/>
                <a:sym typeface="Roboto Mono"/>
              </a:rPr>
              <a:t>};</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public</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static</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void</a:t>
            </a:r>
            <a:r>
              <a:rPr lang="en-US" sz="1700">
                <a:latin typeface="Roboto Mono"/>
                <a:ea typeface="Roboto Mono"/>
                <a:cs typeface="Roboto Mono"/>
                <a:sym typeface="Roboto Mono"/>
              </a:rPr>
              <a:t> main(</a:t>
            </a:r>
            <a:r>
              <a:rPr b="1" lang="en-US" sz="1700">
                <a:solidFill>
                  <a:srgbClr val="7F0055"/>
                </a:solidFill>
                <a:latin typeface="Roboto Mono"/>
                <a:ea typeface="Roboto Mono"/>
                <a:cs typeface="Roboto Mono"/>
                <a:sym typeface="Roboto Mono"/>
              </a:rPr>
              <a:t>String</a:t>
            </a:r>
            <a:r>
              <a:rPr lang="en-US" sz="1700">
                <a:latin typeface="Roboto Mono"/>
                <a:ea typeface="Roboto Mono"/>
                <a:cs typeface="Roboto Mono"/>
                <a:sym typeface="Roboto Mono"/>
              </a:rPr>
              <a:t>[] args)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HeroFactory heroFactory = </a:t>
            </a:r>
            <a:r>
              <a:rPr b="1" lang="en-US" sz="1700">
                <a:solidFill>
                  <a:srgbClr val="7F0055"/>
                </a:solidFill>
                <a:latin typeface="Roboto Mono"/>
                <a:ea typeface="Roboto Mono"/>
                <a:cs typeface="Roboto Mono"/>
                <a:sym typeface="Roboto Mono"/>
              </a:rPr>
              <a:t>new</a:t>
            </a:r>
            <a:r>
              <a:rPr lang="en-US" sz="1700">
                <a:latin typeface="Roboto Mono"/>
                <a:ea typeface="Roboto Mono"/>
                <a:cs typeface="Roboto Mono"/>
                <a:sym typeface="Roboto Mono"/>
              </a:rPr>
              <a:t> HeroFactory();</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b="1" lang="en-US" sz="1700">
                <a:solidFill>
                  <a:srgbClr val="7F0055"/>
                </a:solidFill>
                <a:latin typeface="Roboto Mono"/>
                <a:ea typeface="Roboto Mono"/>
                <a:cs typeface="Roboto Mono"/>
                <a:sym typeface="Roboto Mono"/>
              </a:rPr>
              <a:t>        for</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int</a:t>
            </a:r>
            <a:r>
              <a:rPr lang="en-US" sz="1700">
                <a:latin typeface="Roboto Mono"/>
                <a:ea typeface="Roboto Mono"/>
                <a:cs typeface="Roboto Mono"/>
                <a:sym typeface="Roboto Mono"/>
              </a:rPr>
              <a:t> id = 1; id &lt;= 5; id++)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Player player = </a:t>
            </a:r>
            <a:r>
              <a:rPr b="1" lang="en-US" sz="1700">
                <a:solidFill>
                  <a:srgbClr val="7F0055"/>
                </a:solidFill>
                <a:latin typeface="Roboto Mono"/>
                <a:ea typeface="Roboto Mono"/>
                <a:cs typeface="Roboto Mono"/>
                <a:sym typeface="Roboto Mono"/>
              </a:rPr>
              <a:t>new</a:t>
            </a:r>
            <a:r>
              <a:rPr lang="en-US" sz="1700">
                <a:latin typeface="Roboto Mono"/>
                <a:ea typeface="Roboto Mono"/>
                <a:cs typeface="Roboto Mono"/>
                <a:sym typeface="Roboto Mono"/>
              </a:rPr>
              <a:t> Player();</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String</a:t>
            </a:r>
            <a:r>
              <a:rPr lang="en-US" sz="1700">
                <a:latin typeface="Roboto Mono"/>
                <a:ea typeface="Roboto Mono"/>
                <a:cs typeface="Roboto Mono"/>
                <a:sym typeface="Roboto Mono"/>
              </a:rPr>
              <a:t> heroName = HERO_NAMES[RANDOM.nextInt(HERO_NAMES.length)];</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Hero hero = heroFactory.getHero(heroName);</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player.join(hero);</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player.move(RANDOM.nextInt(100), RANDOM.nextInt(100));</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700"/>
              <a:buFont typeface="Arial"/>
              <a:buNone/>
            </a:pPr>
            <a:r>
              <a:rPr lang="en-US" sz="1700">
                <a:latin typeface="Roboto Mono"/>
                <a:ea typeface="Roboto Mono"/>
                <a:cs typeface="Roboto Mono"/>
                <a:sym typeface="Roboto Mono"/>
              </a:rPr>
              <a:t>}</a:t>
            </a:r>
            <a:endParaRPr b="1" sz="1700">
              <a:solidFill>
                <a:srgbClr val="7F0055"/>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a5a26a9848_0_138"/>
          <p:cNvSpPr txBox="1"/>
          <p:nvPr/>
        </p:nvSpPr>
        <p:spPr>
          <a:xfrm>
            <a:off x="605175" y="351000"/>
            <a:ext cx="41355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rgbClr val="1A1A1A"/>
                </a:solidFill>
                <a:latin typeface="Verdana"/>
                <a:ea typeface="Verdana"/>
                <a:cs typeface="Verdana"/>
                <a:sym typeface="Verdana"/>
              </a:rPr>
              <a:t>Kết quả</a:t>
            </a:r>
            <a:r>
              <a:rPr b="0" i="0" lang="en-US" sz="2400" u="none" cap="none" strike="noStrike">
                <a:solidFill>
                  <a:srgbClr val="1A1A1A"/>
                </a:solidFill>
                <a:latin typeface="Verdana"/>
                <a:ea typeface="Verdana"/>
                <a:cs typeface="Verdana"/>
                <a:sym typeface="Verdana"/>
              </a:rPr>
              <a:t>:</a:t>
            </a:r>
            <a:endParaRPr b="0" i="0" sz="2400" u="none" cap="none" strike="noStrike">
              <a:solidFill>
                <a:srgbClr val="1A1A1A"/>
              </a:solidFill>
              <a:latin typeface="Verdana"/>
              <a:ea typeface="Verdana"/>
              <a:cs typeface="Verdana"/>
              <a:sym typeface="Verdana"/>
            </a:endParaRPr>
          </a:p>
        </p:txBody>
      </p:sp>
      <p:sp>
        <p:nvSpPr>
          <p:cNvPr id="201" name="Google Shape;201;ga5a26a9848_0_138"/>
          <p:cNvSpPr txBox="1"/>
          <p:nvPr/>
        </p:nvSpPr>
        <p:spPr>
          <a:xfrm>
            <a:off x="605175" y="1134300"/>
            <a:ext cx="10993500" cy="48951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n-US" sz="2400">
                <a:solidFill>
                  <a:srgbClr val="FF0000"/>
                </a:solidFill>
                <a:latin typeface="Roboto Mono"/>
                <a:ea typeface="Roboto Mono"/>
                <a:cs typeface="Roboto Mono"/>
                <a:sym typeface="Roboto Mono"/>
              </a:rPr>
              <a:t>Hulk was created</a:t>
            </a:r>
            <a:endParaRPr sz="2400">
              <a:solidFill>
                <a:srgbClr val="FF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2400">
                <a:latin typeface="Roboto Mono"/>
                <a:ea typeface="Roboto Mono"/>
                <a:cs typeface="Roboto Mono"/>
                <a:sym typeface="Roboto Mono"/>
              </a:rPr>
              <a:t>Hulk joined game</a:t>
            </a:r>
            <a:endParaRPr sz="2400">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2400">
                <a:latin typeface="Roboto Mono"/>
                <a:ea typeface="Roboto Mono"/>
                <a:cs typeface="Roboto Mono"/>
                <a:sym typeface="Roboto Mono"/>
              </a:rPr>
              <a:t>Hulk is moving to (38, 83)</a:t>
            </a:r>
            <a:endParaRPr sz="2400">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2400">
                <a:solidFill>
                  <a:srgbClr val="FF0000"/>
                </a:solidFill>
                <a:latin typeface="Roboto Mono"/>
                <a:ea typeface="Roboto Mono"/>
                <a:cs typeface="Roboto Mono"/>
                <a:sym typeface="Roboto Mono"/>
              </a:rPr>
              <a:t>Superman was created</a:t>
            </a:r>
            <a:endParaRPr sz="2400">
              <a:solidFill>
                <a:srgbClr val="FF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2400">
                <a:latin typeface="Roboto Mono"/>
                <a:ea typeface="Roboto Mono"/>
                <a:cs typeface="Roboto Mono"/>
                <a:sym typeface="Roboto Mono"/>
              </a:rPr>
              <a:t>Superman joined game</a:t>
            </a:r>
            <a:endParaRPr sz="2400">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2400">
                <a:latin typeface="Roboto Mono"/>
                <a:ea typeface="Roboto Mono"/>
                <a:cs typeface="Roboto Mono"/>
                <a:sym typeface="Roboto Mono"/>
              </a:rPr>
              <a:t>Superman is moving to (76, 69)</a:t>
            </a:r>
            <a:endParaRPr sz="2400">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2400">
                <a:latin typeface="Roboto Mono"/>
                <a:ea typeface="Roboto Mono"/>
                <a:cs typeface="Roboto Mono"/>
                <a:sym typeface="Roboto Mono"/>
              </a:rPr>
              <a:t>Superman joined game</a:t>
            </a:r>
            <a:endParaRPr sz="2400">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2400">
                <a:latin typeface="Roboto Mono"/>
                <a:ea typeface="Roboto Mono"/>
                <a:cs typeface="Roboto Mono"/>
                <a:sym typeface="Roboto Mono"/>
              </a:rPr>
              <a:t>Superman is moving to (43, 28)</a:t>
            </a:r>
            <a:endParaRPr sz="2400">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2400">
                <a:latin typeface="Roboto Mono"/>
                <a:ea typeface="Roboto Mono"/>
                <a:cs typeface="Roboto Mono"/>
                <a:sym typeface="Roboto Mono"/>
              </a:rPr>
              <a:t>Hulk joined game</a:t>
            </a:r>
            <a:endParaRPr sz="2400">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2400">
                <a:latin typeface="Roboto Mono"/>
                <a:ea typeface="Roboto Mono"/>
                <a:cs typeface="Roboto Mono"/>
                <a:sym typeface="Roboto Mono"/>
              </a:rPr>
              <a:t>Hulk is moving to (13, 81)</a:t>
            </a:r>
            <a:endParaRPr sz="2400">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2400">
                <a:solidFill>
                  <a:srgbClr val="FF0000"/>
                </a:solidFill>
                <a:latin typeface="Roboto Mono"/>
                <a:ea typeface="Roboto Mono"/>
                <a:cs typeface="Roboto Mono"/>
                <a:sym typeface="Roboto Mono"/>
              </a:rPr>
              <a:t>Thor was created</a:t>
            </a:r>
            <a:endParaRPr sz="2400">
              <a:solidFill>
                <a:srgbClr val="FF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2400">
                <a:latin typeface="Roboto Mono"/>
                <a:ea typeface="Roboto Mono"/>
                <a:cs typeface="Roboto Mono"/>
                <a:sym typeface="Roboto Mono"/>
              </a:rPr>
              <a:t>Thor joined game</a:t>
            </a:r>
            <a:endParaRPr sz="2400">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2400">
                <a:latin typeface="Roboto Mono"/>
                <a:ea typeface="Roboto Mono"/>
                <a:cs typeface="Roboto Mono"/>
                <a:sym typeface="Roboto Mono"/>
              </a:rPr>
              <a:t>Thor is moving to (82, 67)</a:t>
            </a:r>
            <a:endParaRPr b="1" sz="2400">
              <a:solidFill>
                <a:srgbClr val="7F0055"/>
              </a:solidFill>
              <a:latin typeface="Roboto Mono"/>
              <a:ea typeface="Roboto Mono"/>
              <a:cs typeface="Roboto Mono"/>
              <a:sym typeface="Roboto Mono"/>
            </a:endParaRPr>
          </a:p>
        </p:txBody>
      </p:sp>
      <p:sp>
        <p:nvSpPr>
          <p:cNvPr id="202" name="Google Shape;202;ga5a26a9848_0_138"/>
          <p:cNvSpPr txBox="1"/>
          <p:nvPr/>
        </p:nvSpPr>
        <p:spPr>
          <a:xfrm>
            <a:off x="7165000" y="3173550"/>
            <a:ext cx="38763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FF0000"/>
                </a:solidFill>
                <a:latin typeface="Verdana"/>
                <a:ea typeface="Verdana"/>
                <a:cs typeface="Verdana"/>
                <a:sym typeface="Verdana"/>
              </a:rPr>
              <a:t>Cache was working!</a:t>
            </a:r>
            <a:endParaRPr b="1" sz="2400">
              <a:solidFill>
                <a:srgbClr val="FF0000"/>
              </a:solidFill>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a598a2c2d0_0_169"/>
          <p:cNvSpPr txBox="1"/>
          <p:nvPr>
            <p:ph type="title"/>
          </p:nvPr>
        </p:nvSpPr>
        <p:spPr>
          <a:xfrm>
            <a:off x="313600" y="142200"/>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3450"/>
              <a:t>Các trường hợp sử dụng</a:t>
            </a:r>
            <a:endParaRPr sz="3450"/>
          </a:p>
        </p:txBody>
      </p:sp>
      <p:sp>
        <p:nvSpPr>
          <p:cNvPr id="209" name="Google Shape;209;ga598a2c2d0_0_169"/>
          <p:cNvSpPr txBox="1"/>
          <p:nvPr/>
        </p:nvSpPr>
        <p:spPr>
          <a:xfrm>
            <a:off x="313600" y="1673325"/>
            <a:ext cx="11285100" cy="29688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50000"/>
              </a:lnSpc>
              <a:spcBef>
                <a:spcPts val="0"/>
              </a:spcBef>
              <a:spcAft>
                <a:spcPts val="0"/>
              </a:spcAft>
              <a:buClr>
                <a:srgbClr val="1A1A1A"/>
              </a:buClr>
              <a:buSzPts val="2400"/>
              <a:buFont typeface="Verdana"/>
              <a:buChar char="●"/>
            </a:pPr>
            <a:r>
              <a:rPr b="0" i="0" lang="en-US" sz="2400" u="none" cap="none" strike="noStrike">
                <a:solidFill>
                  <a:srgbClr val="1A1A1A"/>
                </a:solidFill>
                <a:latin typeface="Verdana"/>
                <a:ea typeface="Verdana"/>
                <a:cs typeface="Verdana"/>
                <a:sym typeface="Verdana"/>
              </a:rPr>
              <a:t>Chúng ta thường sử dụng </a:t>
            </a:r>
            <a:r>
              <a:rPr lang="en-US" sz="2400">
                <a:solidFill>
                  <a:srgbClr val="1A1A1A"/>
                </a:solidFill>
                <a:latin typeface="Verdana"/>
                <a:ea typeface="Verdana"/>
                <a:cs typeface="Verdana"/>
                <a:sym typeface="Verdana"/>
              </a:rPr>
              <a:t>Flyweight</a:t>
            </a:r>
            <a:r>
              <a:rPr b="0" i="0" lang="en-US" sz="2400" u="none" cap="none" strike="noStrike">
                <a:solidFill>
                  <a:srgbClr val="1A1A1A"/>
                </a:solidFill>
                <a:latin typeface="Verdana"/>
                <a:ea typeface="Verdana"/>
                <a:cs typeface="Verdana"/>
                <a:sym typeface="Verdana"/>
              </a:rPr>
              <a:t> Pattern trong trường hợp </a:t>
            </a:r>
            <a:r>
              <a:rPr lang="en-US" sz="2400">
                <a:solidFill>
                  <a:srgbClr val="1A1A1A"/>
                </a:solidFill>
                <a:latin typeface="Verdana"/>
                <a:ea typeface="Verdana"/>
                <a:cs typeface="Verdana"/>
                <a:sym typeface="Verdana"/>
              </a:rPr>
              <a:t> tại cùng một thời điểm, chương trình phải tạo ra rất nhiều object tương tự nhau: có </a:t>
            </a:r>
            <a:r>
              <a:rPr lang="en-US" sz="2400">
                <a:solidFill>
                  <a:srgbClr val="1A1A1A"/>
                </a:solidFill>
                <a:latin typeface="Verdana"/>
                <a:ea typeface="Verdana"/>
                <a:cs typeface="Verdana"/>
                <a:sym typeface="Verdana"/>
              </a:rPr>
              <a:t>chung một số trạng thái và các trạng thái này có thể chia sẻ giữa các object.</a:t>
            </a:r>
            <a:r>
              <a:rPr lang="en-US" sz="2400">
                <a:solidFill>
                  <a:srgbClr val="1A1A1A"/>
                </a:solidFill>
                <a:latin typeface="Verdana"/>
                <a:ea typeface="Verdana"/>
                <a:cs typeface="Verdana"/>
                <a:sym typeface="Verdana"/>
              </a:rPr>
              <a:t> </a:t>
            </a:r>
            <a:endParaRPr sz="2400">
              <a:solidFill>
                <a:srgbClr val="1A1A1A"/>
              </a:solidFill>
              <a:latin typeface="Verdana"/>
              <a:ea typeface="Verdana"/>
              <a:cs typeface="Verdana"/>
              <a:sym typeface="Verdana"/>
            </a:endParaRPr>
          </a:p>
          <a:p>
            <a:pPr indent="0" lvl="0" marL="0" marR="0" rtl="0" algn="just">
              <a:lnSpc>
                <a:spcPct val="150000"/>
              </a:lnSpc>
              <a:spcBef>
                <a:spcPts val="0"/>
              </a:spcBef>
              <a:spcAft>
                <a:spcPts val="0"/>
              </a:spcAft>
              <a:buNone/>
            </a:pPr>
            <a:r>
              <a:rPr lang="en-US" sz="2400">
                <a:solidFill>
                  <a:srgbClr val="1A1A1A"/>
                </a:solidFill>
                <a:latin typeface="Verdana"/>
                <a:ea typeface="Verdana"/>
                <a:cs typeface="Verdana"/>
                <a:sym typeface="Verdana"/>
              </a:rPr>
              <a:t>→ Và việc tạo ra rất nhiều object như thế đã làm cạn kiệt bộ nhớ.</a:t>
            </a:r>
            <a:endParaRPr b="0" i="0" sz="2400" u="none" cap="none" strike="noStrike">
              <a:solidFill>
                <a:srgbClr val="1A1A1A"/>
              </a:solidFill>
              <a:latin typeface="Verdana"/>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a598a2c2d0_0_178"/>
          <p:cNvSpPr txBox="1"/>
          <p:nvPr>
            <p:ph type="title"/>
          </p:nvPr>
        </p:nvSpPr>
        <p:spPr>
          <a:xfrm>
            <a:off x="313600" y="142200"/>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3450"/>
              <a:t>Lợi ích và hạn chế</a:t>
            </a:r>
            <a:endParaRPr sz="3450"/>
          </a:p>
        </p:txBody>
      </p:sp>
      <p:sp>
        <p:nvSpPr>
          <p:cNvPr id="216" name="Google Shape;216;ga598a2c2d0_0_178"/>
          <p:cNvSpPr txBox="1"/>
          <p:nvPr/>
        </p:nvSpPr>
        <p:spPr>
          <a:xfrm>
            <a:off x="660550" y="1465900"/>
            <a:ext cx="10915800" cy="18279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2400"/>
              <a:buFont typeface="Arial"/>
              <a:buNone/>
            </a:pPr>
            <a:r>
              <a:rPr b="1" i="0" lang="en-US" sz="2400" u="none" cap="none" strike="noStrike">
                <a:solidFill>
                  <a:srgbClr val="1A1A1A"/>
                </a:solidFill>
                <a:highlight>
                  <a:schemeClr val="lt1"/>
                </a:highlight>
                <a:latin typeface="Verdana"/>
                <a:ea typeface="Verdana"/>
                <a:cs typeface="Verdana"/>
                <a:sym typeface="Verdana"/>
              </a:rPr>
              <a:t>Lợi ích:</a:t>
            </a:r>
            <a:endParaRPr b="1" i="0" sz="2400" u="none" cap="none" strike="noStrike">
              <a:solidFill>
                <a:srgbClr val="1A1A1A"/>
              </a:solidFill>
              <a:highlight>
                <a:schemeClr val="lt1"/>
              </a:highlight>
              <a:latin typeface="Verdana"/>
              <a:ea typeface="Verdana"/>
              <a:cs typeface="Verdana"/>
              <a:sym typeface="Verdana"/>
            </a:endParaRPr>
          </a:p>
          <a:p>
            <a:pPr indent="0" lvl="0" marL="0" marR="0" rtl="0" algn="just">
              <a:lnSpc>
                <a:spcPct val="150000"/>
              </a:lnSpc>
              <a:spcBef>
                <a:spcPts val="0"/>
              </a:spcBef>
              <a:spcAft>
                <a:spcPts val="0"/>
              </a:spcAft>
              <a:buClr>
                <a:srgbClr val="000000"/>
              </a:buClr>
              <a:buSzPts val="2400"/>
              <a:buFont typeface="Arial"/>
              <a:buNone/>
            </a:pPr>
            <a:r>
              <a:rPr b="1" i="0" lang="en-US" sz="2400" u="none" cap="none" strike="noStrike">
                <a:solidFill>
                  <a:srgbClr val="1BD21B"/>
                </a:solidFill>
                <a:highlight>
                  <a:schemeClr val="lt1"/>
                </a:highlight>
                <a:latin typeface="Verdana"/>
                <a:ea typeface="Verdana"/>
                <a:cs typeface="Verdana"/>
                <a:sym typeface="Verdana"/>
              </a:rPr>
              <a:t>✓</a:t>
            </a:r>
            <a:r>
              <a:rPr b="1" i="0" lang="en-US" sz="2400" u="none" cap="none" strike="noStrike">
                <a:solidFill>
                  <a:srgbClr val="1BD21B"/>
                </a:solidFill>
                <a:highlight>
                  <a:schemeClr val="lt1"/>
                </a:highlight>
                <a:latin typeface="Verdana"/>
                <a:ea typeface="Verdana"/>
                <a:cs typeface="Verdana"/>
                <a:sym typeface="Verdana"/>
              </a:rPr>
              <a:t> </a:t>
            </a:r>
            <a:r>
              <a:rPr lang="en-US" sz="2400">
                <a:solidFill>
                  <a:srgbClr val="1A1A1A"/>
                </a:solidFill>
                <a:latin typeface="Verdana"/>
                <a:ea typeface="Verdana"/>
                <a:cs typeface="Verdana"/>
                <a:sym typeface="Verdana"/>
              </a:rPr>
              <a:t>Tiết kiệm bộ nhớ do chia sẻ các heavy object</a:t>
            </a:r>
            <a:r>
              <a:rPr b="0" i="0" lang="en-US" sz="2400" u="none" cap="none" strike="noStrike">
                <a:solidFill>
                  <a:srgbClr val="1A1A1A"/>
                </a:solidFill>
                <a:latin typeface="Verdana"/>
                <a:ea typeface="Verdana"/>
                <a:cs typeface="Verdana"/>
                <a:sym typeface="Verdana"/>
              </a:rPr>
              <a:t>.</a:t>
            </a:r>
            <a:endParaRPr b="0" i="0" sz="2400" u="none" cap="none" strike="noStrike">
              <a:solidFill>
                <a:srgbClr val="1A1A1A"/>
              </a:solidFill>
              <a:latin typeface="Verdana"/>
              <a:ea typeface="Verdana"/>
              <a:cs typeface="Verdana"/>
              <a:sym typeface="Verdana"/>
            </a:endParaRPr>
          </a:p>
          <a:p>
            <a:pPr indent="0" lvl="0" marL="0" marR="0" rtl="0" algn="just">
              <a:lnSpc>
                <a:spcPct val="150000"/>
              </a:lnSpc>
              <a:spcBef>
                <a:spcPts val="0"/>
              </a:spcBef>
              <a:spcAft>
                <a:spcPts val="0"/>
              </a:spcAft>
              <a:buClr>
                <a:srgbClr val="000000"/>
              </a:buClr>
              <a:buSzPts val="2400"/>
              <a:buFont typeface="Arial"/>
              <a:buNone/>
            </a:pPr>
            <a:r>
              <a:rPr b="1" i="0" lang="en-US" sz="2400" u="none" cap="none" strike="noStrike">
                <a:solidFill>
                  <a:srgbClr val="1BD21B"/>
                </a:solidFill>
                <a:highlight>
                  <a:schemeClr val="lt1"/>
                </a:highlight>
                <a:latin typeface="Verdana"/>
                <a:ea typeface="Verdana"/>
                <a:cs typeface="Verdana"/>
                <a:sym typeface="Verdana"/>
              </a:rPr>
              <a:t>✓ </a:t>
            </a:r>
            <a:r>
              <a:rPr lang="en-US" sz="2400">
                <a:solidFill>
                  <a:srgbClr val="1A1A1A"/>
                </a:solidFill>
                <a:latin typeface="Verdana"/>
                <a:ea typeface="Verdana"/>
                <a:cs typeface="Verdana"/>
                <a:sym typeface="Verdana"/>
              </a:rPr>
              <a:t>Thời gian phản hồi client</a:t>
            </a:r>
            <a:r>
              <a:rPr lang="en-US" sz="2400">
                <a:solidFill>
                  <a:srgbClr val="1A1A1A"/>
                </a:solidFill>
                <a:latin typeface="Verdana"/>
                <a:ea typeface="Verdana"/>
                <a:cs typeface="Verdana"/>
                <a:sym typeface="Verdana"/>
              </a:rPr>
              <a:t> tăng vì có cache data</a:t>
            </a:r>
            <a:r>
              <a:rPr b="0" i="0" lang="en-US" sz="2400" u="none" cap="none" strike="noStrike">
                <a:solidFill>
                  <a:srgbClr val="1A1A1A"/>
                </a:solidFill>
                <a:latin typeface="Verdana"/>
                <a:ea typeface="Verdana"/>
                <a:cs typeface="Verdana"/>
                <a:sym typeface="Verdana"/>
              </a:rPr>
              <a:t>.</a:t>
            </a:r>
            <a:endParaRPr b="0" i="0" sz="2400" u="none" cap="none" strike="noStrike">
              <a:solidFill>
                <a:srgbClr val="1A1A1A"/>
              </a:solidFill>
              <a:latin typeface="Verdana"/>
              <a:ea typeface="Verdana"/>
              <a:cs typeface="Verdana"/>
              <a:sym typeface="Verdana"/>
            </a:endParaRPr>
          </a:p>
        </p:txBody>
      </p:sp>
      <p:sp>
        <p:nvSpPr>
          <p:cNvPr id="217" name="Google Shape;217;ga598a2c2d0_0_178"/>
          <p:cNvSpPr txBox="1"/>
          <p:nvPr/>
        </p:nvSpPr>
        <p:spPr>
          <a:xfrm>
            <a:off x="660550" y="3355475"/>
            <a:ext cx="10539900" cy="10533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2400"/>
              <a:buFont typeface="Arial"/>
              <a:buNone/>
            </a:pPr>
            <a:r>
              <a:rPr b="1" i="0" lang="en-US" sz="2400" u="none" cap="none" strike="noStrike">
                <a:solidFill>
                  <a:srgbClr val="1A1A1A"/>
                </a:solidFill>
                <a:highlight>
                  <a:schemeClr val="lt1"/>
                </a:highlight>
                <a:latin typeface="Verdana"/>
                <a:ea typeface="Verdana"/>
                <a:cs typeface="Verdana"/>
                <a:sym typeface="Verdana"/>
              </a:rPr>
              <a:t>Hạn chế:</a:t>
            </a:r>
            <a:endParaRPr b="1" i="0" sz="2400" u="none" cap="none" strike="noStrike">
              <a:solidFill>
                <a:srgbClr val="1A1A1A"/>
              </a:solidFill>
              <a:highlight>
                <a:schemeClr val="lt1"/>
              </a:highlight>
              <a:latin typeface="Verdana"/>
              <a:ea typeface="Verdana"/>
              <a:cs typeface="Verdana"/>
              <a:sym typeface="Verdana"/>
            </a:endParaRPr>
          </a:p>
          <a:p>
            <a:pPr indent="0" lvl="0" marL="0" marR="0" rtl="0" algn="just">
              <a:lnSpc>
                <a:spcPct val="150000"/>
              </a:lnSpc>
              <a:spcBef>
                <a:spcPts val="0"/>
              </a:spcBef>
              <a:spcAft>
                <a:spcPts val="0"/>
              </a:spcAft>
              <a:buClr>
                <a:srgbClr val="000000"/>
              </a:buClr>
              <a:buSzPts val="2400"/>
              <a:buFont typeface="Arial"/>
              <a:buNone/>
            </a:pPr>
            <a:r>
              <a:rPr b="0" i="0" lang="en-US" sz="2400" u="none" cap="none" strike="noStrike">
                <a:solidFill>
                  <a:srgbClr val="FF0000"/>
                </a:solidFill>
                <a:highlight>
                  <a:srgbClr val="F8F9FA"/>
                </a:highlight>
                <a:latin typeface="Verdana"/>
                <a:ea typeface="Verdana"/>
                <a:cs typeface="Verdana"/>
                <a:sym typeface="Verdana"/>
              </a:rPr>
              <a:t>✘</a:t>
            </a:r>
            <a:r>
              <a:rPr b="0" i="0" lang="en-US" sz="2400" u="none" cap="none" strike="noStrike">
                <a:solidFill>
                  <a:srgbClr val="202122"/>
                </a:solidFill>
                <a:highlight>
                  <a:srgbClr val="F8F9FA"/>
                </a:highlight>
                <a:latin typeface="Verdana"/>
                <a:ea typeface="Verdana"/>
                <a:cs typeface="Verdana"/>
                <a:sym typeface="Verdana"/>
              </a:rPr>
              <a:t> </a:t>
            </a:r>
            <a:r>
              <a:rPr b="0" i="0" lang="en-US" sz="2400" u="none" cap="none" strike="noStrike">
                <a:solidFill>
                  <a:srgbClr val="1A1A1A"/>
                </a:solidFill>
                <a:latin typeface="Verdana"/>
                <a:ea typeface="Verdana"/>
                <a:cs typeface="Verdana"/>
                <a:sym typeface="Verdana"/>
              </a:rPr>
              <a:t>Code phức tạp hơn.</a:t>
            </a:r>
            <a:endParaRPr b="0" i="0" sz="2400" u="none" cap="none" strike="noStrike">
              <a:solidFill>
                <a:srgbClr val="1A1A1A"/>
              </a:solidFill>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a598a2c2d0_0_242"/>
          <p:cNvSpPr txBox="1"/>
          <p:nvPr>
            <p:ph type="title"/>
          </p:nvPr>
        </p:nvSpPr>
        <p:spPr>
          <a:xfrm>
            <a:off x="972600" y="1763282"/>
            <a:ext cx="10251300" cy="377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3600"/>
              <a:buFont typeface="Arial"/>
              <a:buNone/>
            </a:pPr>
            <a:r>
              <a:rPr lang="en-US" sz="4500"/>
              <a:t>Template Method</a:t>
            </a:r>
            <a:r>
              <a:rPr lang="en-US" sz="4500"/>
              <a:t> Pattern</a:t>
            </a:r>
            <a:endParaRPr b="0" i="1" sz="3000"/>
          </a:p>
          <a:p>
            <a:pPr indent="0" lvl="0" marL="0" rtl="0" algn="just">
              <a:lnSpc>
                <a:spcPct val="150000"/>
              </a:lnSpc>
              <a:spcBef>
                <a:spcPts val="0"/>
              </a:spcBef>
              <a:spcAft>
                <a:spcPts val="0"/>
              </a:spcAft>
              <a:buClr>
                <a:srgbClr val="000000"/>
              </a:buClr>
              <a:buSzPts val="3600"/>
              <a:buFont typeface="Arial"/>
              <a:buNone/>
            </a:pPr>
            <a:r>
              <a:rPr b="0" i="1" lang="en-US" sz="2600">
                <a:solidFill>
                  <a:srgbClr val="FFFFFF"/>
                </a:solidFill>
              </a:rPr>
              <a:t>"Template Method is a behavioral design pattern that defines the skeleton of an algorithm in the superclass but lets subclasses override specific steps of the algorithm without changing its structure."</a:t>
            </a:r>
            <a:endParaRPr b="0" i="1" sz="28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a598a2c2d0_0_311"/>
          <p:cNvSpPr txBox="1"/>
          <p:nvPr>
            <p:ph type="title"/>
          </p:nvPr>
        </p:nvSpPr>
        <p:spPr>
          <a:xfrm>
            <a:off x="313600" y="142200"/>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3450"/>
              <a:t>Đặt vấn đề</a:t>
            </a:r>
            <a:endParaRPr sz="3450"/>
          </a:p>
        </p:txBody>
      </p:sp>
      <p:pic>
        <p:nvPicPr>
          <p:cNvPr id="230" name="Google Shape;230;ga598a2c2d0_0_311"/>
          <p:cNvPicPr preferRelativeResize="0"/>
          <p:nvPr/>
        </p:nvPicPr>
        <p:blipFill>
          <a:blip r:embed="rId3">
            <a:alphaModFix/>
          </a:blip>
          <a:stretch>
            <a:fillRect/>
          </a:stretch>
        </p:blipFill>
        <p:spPr>
          <a:xfrm>
            <a:off x="803763" y="2080288"/>
            <a:ext cx="1095375" cy="1057275"/>
          </a:xfrm>
          <a:prstGeom prst="rect">
            <a:avLst/>
          </a:prstGeom>
          <a:noFill/>
          <a:ln>
            <a:noFill/>
          </a:ln>
        </p:spPr>
      </p:pic>
      <p:pic>
        <p:nvPicPr>
          <p:cNvPr id="231" name="Google Shape;231;ga598a2c2d0_0_311"/>
          <p:cNvPicPr preferRelativeResize="0"/>
          <p:nvPr/>
        </p:nvPicPr>
        <p:blipFill>
          <a:blip r:embed="rId4">
            <a:alphaModFix/>
          </a:blip>
          <a:stretch>
            <a:fillRect/>
          </a:stretch>
        </p:blipFill>
        <p:spPr>
          <a:xfrm>
            <a:off x="794250" y="4718688"/>
            <a:ext cx="1114425" cy="1171575"/>
          </a:xfrm>
          <a:prstGeom prst="rect">
            <a:avLst/>
          </a:prstGeom>
          <a:noFill/>
          <a:ln>
            <a:noFill/>
          </a:ln>
        </p:spPr>
      </p:pic>
      <p:pic>
        <p:nvPicPr>
          <p:cNvPr id="232" name="Google Shape;232;ga598a2c2d0_0_311"/>
          <p:cNvPicPr preferRelativeResize="0"/>
          <p:nvPr/>
        </p:nvPicPr>
        <p:blipFill>
          <a:blip r:embed="rId5">
            <a:alphaModFix/>
          </a:blip>
          <a:stretch>
            <a:fillRect/>
          </a:stretch>
        </p:blipFill>
        <p:spPr>
          <a:xfrm>
            <a:off x="4775" y="3351875"/>
            <a:ext cx="1085850" cy="1152525"/>
          </a:xfrm>
          <a:prstGeom prst="rect">
            <a:avLst/>
          </a:prstGeom>
          <a:noFill/>
          <a:ln>
            <a:noFill/>
          </a:ln>
        </p:spPr>
      </p:pic>
      <p:sp>
        <p:nvSpPr>
          <p:cNvPr id="233" name="Google Shape;233;ga598a2c2d0_0_311"/>
          <p:cNvSpPr/>
          <p:nvPr/>
        </p:nvSpPr>
        <p:spPr>
          <a:xfrm>
            <a:off x="1822500" y="3591075"/>
            <a:ext cx="1555800" cy="67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1A1A1A"/>
                </a:solidFill>
                <a:latin typeface="Verdana"/>
                <a:ea typeface="Verdana"/>
                <a:cs typeface="Verdana"/>
                <a:sym typeface="Verdana"/>
              </a:rPr>
              <a:t>O</a:t>
            </a:r>
            <a:r>
              <a:rPr lang="en-US" sz="2000">
                <a:solidFill>
                  <a:srgbClr val="1A1A1A"/>
                </a:solidFill>
                <a:latin typeface="Verdana"/>
                <a:ea typeface="Verdana"/>
                <a:cs typeface="Verdana"/>
                <a:sym typeface="Verdana"/>
              </a:rPr>
              <a:t>pen File</a:t>
            </a:r>
            <a:endParaRPr sz="2000">
              <a:solidFill>
                <a:srgbClr val="1A1A1A"/>
              </a:solidFill>
              <a:latin typeface="Verdana"/>
              <a:ea typeface="Verdana"/>
              <a:cs typeface="Verdana"/>
              <a:sym typeface="Verdana"/>
            </a:endParaRPr>
          </a:p>
        </p:txBody>
      </p:sp>
      <p:sp>
        <p:nvSpPr>
          <p:cNvPr id="234" name="Google Shape;234;ga598a2c2d0_0_311"/>
          <p:cNvSpPr/>
          <p:nvPr/>
        </p:nvSpPr>
        <p:spPr>
          <a:xfrm>
            <a:off x="3968775" y="3591100"/>
            <a:ext cx="1555800" cy="67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1A1A1A"/>
                </a:solidFill>
                <a:latin typeface="Verdana"/>
                <a:ea typeface="Verdana"/>
                <a:cs typeface="Verdana"/>
                <a:sym typeface="Verdana"/>
              </a:rPr>
              <a:t>E</a:t>
            </a:r>
            <a:r>
              <a:rPr lang="en-US" sz="2000">
                <a:solidFill>
                  <a:srgbClr val="1A1A1A"/>
                </a:solidFill>
                <a:latin typeface="Verdana"/>
                <a:ea typeface="Verdana"/>
                <a:cs typeface="Verdana"/>
                <a:sym typeface="Verdana"/>
              </a:rPr>
              <a:t>xtract</a:t>
            </a:r>
            <a:endParaRPr sz="2000">
              <a:solidFill>
                <a:srgbClr val="1A1A1A"/>
              </a:solidFill>
              <a:latin typeface="Verdana"/>
              <a:ea typeface="Verdana"/>
              <a:cs typeface="Verdana"/>
              <a:sym typeface="Verdana"/>
            </a:endParaRPr>
          </a:p>
        </p:txBody>
      </p:sp>
      <p:sp>
        <p:nvSpPr>
          <p:cNvPr id="235" name="Google Shape;235;ga598a2c2d0_0_311"/>
          <p:cNvSpPr/>
          <p:nvPr/>
        </p:nvSpPr>
        <p:spPr>
          <a:xfrm>
            <a:off x="6115050" y="3591075"/>
            <a:ext cx="1555800" cy="67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1A1A1A"/>
                </a:solidFill>
                <a:latin typeface="Verdana"/>
                <a:ea typeface="Verdana"/>
                <a:cs typeface="Verdana"/>
                <a:sym typeface="Verdana"/>
              </a:rPr>
              <a:t>A</a:t>
            </a:r>
            <a:r>
              <a:rPr lang="en-US" sz="2000">
                <a:solidFill>
                  <a:srgbClr val="1A1A1A"/>
                </a:solidFill>
                <a:latin typeface="Verdana"/>
                <a:ea typeface="Verdana"/>
                <a:cs typeface="Verdana"/>
                <a:sym typeface="Verdana"/>
              </a:rPr>
              <a:t>nalyze</a:t>
            </a:r>
            <a:endParaRPr sz="2000">
              <a:solidFill>
                <a:srgbClr val="1A1A1A"/>
              </a:solidFill>
              <a:latin typeface="Verdana"/>
              <a:ea typeface="Verdana"/>
              <a:cs typeface="Verdana"/>
              <a:sym typeface="Verdana"/>
            </a:endParaRPr>
          </a:p>
        </p:txBody>
      </p:sp>
      <p:sp>
        <p:nvSpPr>
          <p:cNvPr id="236" name="Google Shape;236;ga598a2c2d0_0_311"/>
          <p:cNvSpPr/>
          <p:nvPr/>
        </p:nvSpPr>
        <p:spPr>
          <a:xfrm>
            <a:off x="8261325" y="3591075"/>
            <a:ext cx="1555800" cy="67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1A1A1A"/>
                </a:solidFill>
                <a:latin typeface="Verdana"/>
                <a:ea typeface="Verdana"/>
                <a:cs typeface="Verdana"/>
                <a:sym typeface="Verdana"/>
              </a:rPr>
              <a:t>R</a:t>
            </a:r>
            <a:r>
              <a:rPr lang="en-US" sz="2000">
                <a:solidFill>
                  <a:srgbClr val="1A1A1A"/>
                </a:solidFill>
                <a:latin typeface="Verdana"/>
                <a:ea typeface="Verdana"/>
                <a:cs typeface="Verdana"/>
                <a:sym typeface="Verdana"/>
              </a:rPr>
              <a:t>eport</a:t>
            </a:r>
            <a:endParaRPr sz="2000">
              <a:solidFill>
                <a:srgbClr val="1A1A1A"/>
              </a:solidFill>
              <a:latin typeface="Verdana"/>
              <a:ea typeface="Verdana"/>
              <a:cs typeface="Verdana"/>
              <a:sym typeface="Verdana"/>
            </a:endParaRPr>
          </a:p>
        </p:txBody>
      </p:sp>
      <p:sp>
        <p:nvSpPr>
          <p:cNvPr id="237" name="Google Shape;237;ga598a2c2d0_0_311"/>
          <p:cNvSpPr/>
          <p:nvPr/>
        </p:nvSpPr>
        <p:spPr>
          <a:xfrm>
            <a:off x="10407600" y="3591100"/>
            <a:ext cx="1555800" cy="67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1A1A1A"/>
                </a:solidFill>
                <a:latin typeface="Verdana"/>
                <a:ea typeface="Verdana"/>
                <a:cs typeface="Verdana"/>
                <a:sym typeface="Verdana"/>
              </a:rPr>
              <a:t>C</a:t>
            </a:r>
            <a:r>
              <a:rPr lang="en-US" sz="2000">
                <a:solidFill>
                  <a:srgbClr val="1A1A1A"/>
                </a:solidFill>
                <a:latin typeface="Verdana"/>
                <a:ea typeface="Verdana"/>
                <a:cs typeface="Verdana"/>
                <a:sym typeface="Verdana"/>
              </a:rPr>
              <a:t>lose file</a:t>
            </a:r>
            <a:endParaRPr sz="2000">
              <a:solidFill>
                <a:srgbClr val="1A1A1A"/>
              </a:solidFill>
              <a:latin typeface="Verdana"/>
              <a:ea typeface="Verdana"/>
              <a:cs typeface="Verdana"/>
              <a:sym typeface="Verdana"/>
            </a:endParaRPr>
          </a:p>
        </p:txBody>
      </p:sp>
      <p:cxnSp>
        <p:nvCxnSpPr>
          <p:cNvPr id="238" name="Google Shape;238;ga598a2c2d0_0_311"/>
          <p:cNvCxnSpPr>
            <a:stCxn id="232" idx="3"/>
            <a:endCxn id="233" idx="1"/>
          </p:cNvCxnSpPr>
          <p:nvPr/>
        </p:nvCxnSpPr>
        <p:spPr>
          <a:xfrm>
            <a:off x="1090625" y="3928138"/>
            <a:ext cx="732000" cy="0"/>
          </a:xfrm>
          <a:prstGeom prst="straightConnector1">
            <a:avLst/>
          </a:prstGeom>
          <a:noFill/>
          <a:ln cap="flat" cmpd="sng" w="9525">
            <a:solidFill>
              <a:schemeClr val="dk2"/>
            </a:solidFill>
            <a:prstDash val="solid"/>
            <a:round/>
            <a:headEnd len="med" w="med" type="none"/>
            <a:tailEnd len="med" w="med" type="triangle"/>
          </a:ln>
        </p:spPr>
      </p:cxnSp>
      <p:cxnSp>
        <p:nvCxnSpPr>
          <p:cNvPr id="239" name="Google Shape;239;ga598a2c2d0_0_311"/>
          <p:cNvCxnSpPr>
            <a:stCxn id="233" idx="3"/>
            <a:endCxn id="234" idx="1"/>
          </p:cNvCxnSpPr>
          <p:nvPr/>
        </p:nvCxnSpPr>
        <p:spPr>
          <a:xfrm>
            <a:off x="3378300" y="3928125"/>
            <a:ext cx="590400" cy="0"/>
          </a:xfrm>
          <a:prstGeom prst="straightConnector1">
            <a:avLst/>
          </a:prstGeom>
          <a:noFill/>
          <a:ln cap="flat" cmpd="sng" w="9525">
            <a:solidFill>
              <a:schemeClr val="dk2"/>
            </a:solidFill>
            <a:prstDash val="solid"/>
            <a:round/>
            <a:headEnd len="med" w="med" type="none"/>
            <a:tailEnd len="med" w="med" type="triangle"/>
          </a:ln>
        </p:spPr>
      </p:cxnSp>
      <p:cxnSp>
        <p:nvCxnSpPr>
          <p:cNvPr id="240" name="Google Shape;240;ga598a2c2d0_0_311"/>
          <p:cNvCxnSpPr>
            <a:stCxn id="234" idx="3"/>
            <a:endCxn id="235" idx="1"/>
          </p:cNvCxnSpPr>
          <p:nvPr/>
        </p:nvCxnSpPr>
        <p:spPr>
          <a:xfrm>
            <a:off x="5524575" y="3928150"/>
            <a:ext cx="590400" cy="0"/>
          </a:xfrm>
          <a:prstGeom prst="straightConnector1">
            <a:avLst/>
          </a:prstGeom>
          <a:noFill/>
          <a:ln cap="flat" cmpd="sng" w="9525">
            <a:solidFill>
              <a:schemeClr val="dk2"/>
            </a:solidFill>
            <a:prstDash val="solid"/>
            <a:round/>
            <a:headEnd len="med" w="med" type="none"/>
            <a:tailEnd len="med" w="med" type="triangle"/>
          </a:ln>
        </p:spPr>
      </p:cxnSp>
      <p:cxnSp>
        <p:nvCxnSpPr>
          <p:cNvPr id="241" name="Google Shape;241;ga598a2c2d0_0_311"/>
          <p:cNvCxnSpPr>
            <a:stCxn id="235" idx="3"/>
            <a:endCxn id="236" idx="1"/>
          </p:cNvCxnSpPr>
          <p:nvPr/>
        </p:nvCxnSpPr>
        <p:spPr>
          <a:xfrm>
            <a:off x="7670850" y="3928125"/>
            <a:ext cx="590400" cy="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ga598a2c2d0_0_311"/>
          <p:cNvCxnSpPr>
            <a:stCxn id="236" idx="3"/>
            <a:endCxn id="237" idx="1"/>
          </p:cNvCxnSpPr>
          <p:nvPr/>
        </p:nvCxnSpPr>
        <p:spPr>
          <a:xfrm>
            <a:off x="9817125" y="3928125"/>
            <a:ext cx="590400" cy="0"/>
          </a:xfrm>
          <a:prstGeom prst="straightConnector1">
            <a:avLst/>
          </a:prstGeom>
          <a:noFill/>
          <a:ln cap="flat" cmpd="sng" w="9525">
            <a:solidFill>
              <a:schemeClr val="dk2"/>
            </a:solidFill>
            <a:prstDash val="solid"/>
            <a:round/>
            <a:headEnd len="med" w="med" type="none"/>
            <a:tailEnd len="med" w="med" type="triangle"/>
          </a:ln>
        </p:spPr>
      </p:cxnSp>
      <p:cxnSp>
        <p:nvCxnSpPr>
          <p:cNvPr id="243" name="Google Shape;243;ga598a2c2d0_0_311"/>
          <p:cNvCxnSpPr>
            <a:stCxn id="230" idx="2"/>
            <a:endCxn id="233" idx="1"/>
          </p:cNvCxnSpPr>
          <p:nvPr/>
        </p:nvCxnSpPr>
        <p:spPr>
          <a:xfrm>
            <a:off x="1351450" y="3137563"/>
            <a:ext cx="471000" cy="790500"/>
          </a:xfrm>
          <a:prstGeom prst="straightConnector1">
            <a:avLst/>
          </a:prstGeom>
          <a:noFill/>
          <a:ln cap="flat" cmpd="sng" w="9525">
            <a:solidFill>
              <a:schemeClr val="dk2"/>
            </a:solidFill>
            <a:prstDash val="solid"/>
            <a:round/>
            <a:headEnd len="med" w="med" type="none"/>
            <a:tailEnd len="med" w="med" type="triangle"/>
          </a:ln>
        </p:spPr>
      </p:cxnSp>
      <p:cxnSp>
        <p:nvCxnSpPr>
          <p:cNvPr id="244" name="Google Shape;244;ga598a2c2d0_0_311"/>
          <p:cNvCxnSpPr>
            <a:stCxn id="231" idx="0"/>
            <a:endCxn id="233" idx="1"/>
          </p:cNvCxnSpPr>
          <p:nvPr/>
        </p:nvCxnSpPr>
        <p:spPr>
          <a:xfrm flipH="1" rot="10800000">
            <a:off x="1351463" y="3928188"/>
            <a:ext cx="471000" cy="790500"/>
          </a:xfrm>
          <a:prstGeom prst="straightConnector1">
            <a:avLst/>
          </a:prstGeom>
          <a:noFill/>
          <a:ln cap="flat" cmpd="sng" w="9525">
            <a:solidFill>
              <a:schemeClr val="dk2"/>
            </a:solidFill>
            <a:prstDash val="solid"/>
            <a:round/>
            <a:headEnd len="med" w="med" type="none"/>
            <a:tailEnd len="med" w="med" type="triangle"/>
          </a:ln>
        </p:spPr>
      </p:cxnSp>
      <p:sp>
        <p:nvSpPr>
          <p:cNvPr id="245" name="Google Shape;245;ga598a2c2d0_0_311"/>
          <p:cNvSpPr txBox="1"/>
          <p:nvPr/>
        </p:nvSpPr>
        <p:spPr>
          <a:xfrm>
            <a:off x="4390700" y="1795688"/>
            <a:ext cx="4900500" cy="85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1A1A1A"/>
                </a:solidFill>
                <a:latin typeface="Verdana"/>
                <a:ea typeface="Verdana"/>
                <a:cs typeface="Verdana"/>
                <a:sym typeface="Verdana"/>
              </a:rPr>
              <a:t>Data Mining Application</a:t>
            </a:r>
            <a:endParaRPr b="1" sz="2400">
              <a:solidFill>
                <a:srgbClr val="1A1A1A"/>
              </a:solidFill>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2"/>
          <p:cNvSpPr txBox="1"/>
          <p:nvPr>
            <p:ph type="title"/>
          </p:nvPr>
        </p:nvSpPr>
        <p:spPr>
          <a:xfrm>
            <a:off x="313600" y="142200"/>
            <a:ext cx="11609600" cy="71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Font typeface="Verdana"/>
              <a:buNone/>
            </a:pPr>
            <a:r>
              <a:rPr lang="en-US" sz="3450"/>
              <a:t>Nội dung</a:t>
            </a:r>
            <a:endParaRPr sz="3450"/>
          </a:p>
        </p:txBody>
      </p:sp>
      <p:sp>
        <p:nvSpPr>
          <p:cNvPr id="76" name="Google Shape;76;p2"/>
          <p:cNvSpPr txBox="1"/>
          <p:nvPr>
            <p:ph idx="1" type="body"/>
          </p:nvPr>
        </p:nvSpPr>
        <p:spPr>
          <a:xfrm>
            <a:off x="352050" y="1588027"/>
            <a:ext cx="11487900" cy="4026300"/>
          </a:xfrm>
          <a:prstGeom prst="rect">
            <a:avLst/>
          </a:prstGeom>
          <a:noFill/>
          <a:ln>
            <a:noFill/>
          </a:ln>
        </p:spPr>
        <p:txBody>
          <a:bodyPr anchorCtr="0" anchor="t" bIns="91425" lIns="91425" spcFirstLastPara="1" rIns="91425" wrap="square" tIns="91425">
            <a:noAutofit/>
          </a:bodyPr>
          <a:lstStyle/>
          <a:p>
            <a:pPr indent="-406400" lvl="0" marL="457200" rtl="0" algn="l">
              <a:lnSpc>
                <a:spcPct val="150000"/>
              </a:lnSpc>
              <a:spcBef>
                <a:spcPts val="0"/>
              </a:spcBef>
              <a:spcAft>
                <a:spcPts val="0"/>
              </a:spcAft>
              <a:buClr>
                <a:srgbClr val="1A1A1A"/>
              </a:buClr>
              <a:buSzPts val="2800"/>
              <a:buChar char="●"/>
            </a:pPr>
            <a:r>
              <a:rPr lang="en-US" sz="2800">
                <a:solidFill>
                  <a:srgbClr val="1A1A1A"/>
                </a:solidFill>
              </a:rPr>
              <a:t>Flyweight Pattern</a:t>
            </a:r>
            <a:endParaRPr sz="3000">
              <a:solidFill>
                <a:srgbClr val="1A1A1A"/>
              </a:solidFill>
            </a:endParaRPr>
          </a:p>
          <a:p>
            <a:pPr indent="-406400" lvl="0" marL="457200" rtl="0" algn="l">
              <a:lnSpc>
                <a:spcPct val="150000"/>
              </a:lnSpc>
              <a:spcBef>
                <a:spcPts val="0"/>
              </a:spcBef>
              <a:spcAft>
                <a:spcPts val="0"/>
              </a:spcAft>
              <a:buClr>
                <a:srgbClr val="1A1A1A"/>
              </a:buClr>
              <a:buSzPts val="2800"/>
              <a:buChar char="●"/>
            </a:pPr>
            <a:r>
              <a:rPr lang="en-US" sz="2800">
                <a:solidFill>
                  <a:srgbClr val="1A1A1A"/>
                </a:solidFill>
              </a:rPr>
              <a:t>Template Method</a:t>
            </a:r>
            <a:r>
              <a:rPr lang="en-US" sz="2800">
                <a:solidFill>
                  <a:srgbClr val="1A1A1A"/>
                </a:solidFill>
              </a:rPr>
              <a:t> Pattern</a:t>
            </a:r>
            <a:endParaRPr sz="3000">
              <a:solidFill>
                <a:srgbClr val="1A1A1A"/>
              </a:solidFill>
            </a:endParaRPr>
          </a:p>
          <a:p>
            <a:pPr indent="-406400" lvl="0" marL="457200" rtl="0" algn="l">
              <a:lnSpc>
                <a:spcPct val="150000"/>
              </a:lnSpc>
              <a:spcBef>
                <a:spcPts val="0"/>
              </a:spcBef>
              <a:spcAft>
                <a:spcPts val="0"/>
              </a:spcAft>
              <a:buClr>
                <a:srgbClr val="1A1A1A"/>
              </a:buClr>
              <a:buSzPts val="2800"/>
              <a:buChar char="●"/>
            </a:pPr>
            <a:r>
              <a:rPr lang="en-US" sz="2800">
                <a:solidFill>
                  <a:srgbClr val="1A1A1A"/>
                </a:solidFill>
              </a:rPr>
              <a:t>Strategy</a:t>
            </a:r>
            <a:r>
              <a:rPr lang="en-US" sz="2800">
                <a:solidFill>
                  <a:srgbClr val="1A1A1A"/>
                </a:solidFill>
              </a:rPr>
              <a:t> Pattern</a:t>
            </a:r>
            <a:endParaRPr sz="2800">
              <a:solidFill>
                <a:srgbClr val="1A1A1A"/>
              </a:solidFill>
            </a:endParaRPr>
          </a:p>
          <a:p>
            <a:pPr indent="-406400" lvl="0" marL="457200" rtl="0" algn="l">
              <a:lnSpc>
                <a:spcPct val="150000"/>
              </a:lnSpc>
              <a:spcBef>
                <a:spcPts val="0"/>
              </a:spcBef>
              <a:spcAft>
                <a:spcPts val="0"/>
              </a:spcAft>
              <a:buClr>
                <a:srgbClr val="1A1A1A"/>
              </a:buClr>
              <a:buSzPts val="2800"/>
              <a:buChar char="●"/>
            </a:pPr>
            <a:r>
              <a:rPr lang="en-US" sz="2800">
                <a:solidFill>
                  <a:srgbClr val="1A1A1A"/>
                </a:solidFill>
              </a:rPr>
              <a:t>Bài tập thực hành</a:t>
            </a:r>
            <a:endParaRPr sz="2800">
              <a:solidFill>
                <a:srgbClr val="1A1A1A"/>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a5a26a9848_0_167"/>
          <p:cNvSpPr txBox="1"/>
          <p:nvPr/>
        </p:nvSpPr>
        <p:spPr>
          <a:xfrm>
            <a:off x="252450" y="1245550"/>
            <a:ext cx="11687100" cy="56124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class</a:t>
            </a:r>
            <a:r>
              <a:rPr lang="en-US" sz="1800">
                <a:latin typeface="Roboto Mono"/>
                <a:ea typeface="Roboto Mono"/>
                <a:cs typeface="Roboto Mono"/>
                <a:sym typeface="Roboto Mono"/>
              </a:rPr>
              <a:t> DocDataMiner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void</a:t>
            </a:r>
            <a:r>
              <a:rPr lang="en-US" sz="1800">
                <a:latin typeface="Roboto Mono"/>
                <a:ea typeface="Roboto Mono"/>
                <a:cs typeface="Roboto Mono"/>
                <a:sym typeface="Roboto Mono"/>
              </a:rPr>
              <a:t> mine(</a:t>
            </a:r>
            <a:r>
              <a:rPr b="1" lang="en-US" sz="1800">
                <a:solidFill>
                  <a:srgbClr val="7F0055"/>
                </a:solidFill>
                <a:latin typeface="Roboto Mono"/>
                <a:ea typeface="Roboto Mono"/>
                <a:cs typeface="Roboto Mono"/>
                <a:sym typeface="Roboto Mono"/>
              </a:rPr>
              <a:t>String</a:t>
            </a:r>
            <a:r>
              <a:rPr lang="en-US" sz="1800">
                <a:latin typeface="Roboto Mono"/>
                <a:ea typeface="Roboto Mono"/>
                <a:cs typeface="Roboto Mono"/>
                <a:sym typeface="Roboto Mono"/>
              </a:rPr>
              <a:t> path)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File</a:t>
            </a:r>
            <a:r>
              <a:rPr lang="en-US" sz="1800">
                <a:latin typeface="Roboto Mono"/>
                <a:ea typeface="Roboto Mono"/>
                <a:cs typeface="Roboto Mono"/>
                <a:sym typeface="Roboto Mono"/>
              </a:rPr>
              <a:t> file = openFile(path);</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RawData rawData = </a:t>
            </a:r>
            <a:r>
              <a:rPr b="1" lang="en-US" sz="1800">
                <a:solidFill>
                  <a:srgbClr val="FF0000"/>
                </a:solidFill>
                <a:latin typeface="Roboto Mono"/>
                <a:ea typeface="Roboto Mono"/>
                <a:cs typeface="Roboto Mono"/>
                <a:sym typeface="Roboto Mono"/>
              </a:rPr>
              <a:t>extractDoc</a:t>
            </a:r>
            <a:r>
              <a:rPr lang="en-US" sz="1800">
                <a:latin typeface="Roboto Mono"/>
                <a:ea typeface="Roboto Mono"/>
                <a:cs typeface="Roboto Mono"/>
                <a:sym typeface="Roboto Mono"/>
              </a:rPr>
              <a:t>(file);</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AnalysisResult analysisResult = analyze(rawData);</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report(analysisResult);</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closeFile(file);</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a:t>
            </a:r>
            <a:endParaRPr sz="1800">
              <a:latin typeface="Roboto Mono"/>
              <a:ea typeface="Roboto Mono"/>
              <a:cs typeface="Roboto Mono"/>
              <a:sym typeface="Roboto Mono"/>
            </a:endParaRPr>
          </a:p>
        </p:txBody>
      </p:sp>
      <p:sp>
        <p:nvSpPr>
          <p:cNvPr id="252" name="Google Shape;252;ga5a26a9848_0_167"/>
          <p:cNvSpPr txBox="1"/>
          <p:nvPr/>
        </p:nvSpPr>
        <p:spPr>
          <a:xfrm>
            <a:off x="252450" y="415825"/>
            <a:ext cx="2631600" cy="5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Verdana"/>
                <a:ea typeface="Verdana"/>
                <a:cs typeface="Verdana"/>
                <a:sym typeface="Verdana"/>
              </a:rPr>
              <a:t>DocDataMiner:</a:t>
            </a:r>
            <a:endParaRPr sz="2400">
              <a:latin typeface="Verdana"/>
              <a:ea typeface="Verdana"/>
              <a:cs typeface="Verdana"/>
              <a:sym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a5a26a9848_0_178"/>
          <p:cNvSpPr txBox="1"/>
          <p:nvPr/>
        </p:nvSpPr>
        <p:spPr>
          <a:xfrm>
            <a:off x="252450" y="1245550"/>
            <a:ext cx="11687100" cy="56124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class</a:t>
            </a:r>
            <a:r>
              <a:rPr lang="en-US" sz="1800">
                <a:latin typeface="Roboto Mono"/>
                <a:ea typeface="Roboto Mono"/>
                <a:cs typeface="Roboto Mono"/>
                <a:sym typeface="Roboto Mono"/>
              </a:rPr>
              <a:t> CsvDataMiner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void</a:t>
            </a:r>
            <a:r>
              <a:rPr lang="en-US" sz="1800">
                <a:latin typeface="Roboto Mono"/>
                <a:ea typeface="Roboto Mono"/>
                <a:cs typeface="Roboto Mono"/>
                <a:sym typeface="Roboto Mono"/>
              </a:rPr>
              <a:t> mine(</a:t>
            </a:r>
            <a:r>
              <a:rPr b="1" lang="en-US" sz="1800">
                <a:solidFill>
                  <a:srgbClr val="7F0055"/>
                </a:solidFill>
                <a:latin typeface="Roboto Mono"/>
                <a:ea typeface="Roboto Mono"/>
                <a:cs typeface="Roboto Mono"/>
                <a:sym typeface="Roboto Mono"/>
              </a:rPr>
              <a:t>String</a:t>
            </a:r>
            <a:r>
              <a:rPr lang="en-US" sz="1800">
                <a:latin typeface="Roboto Mono"/>
                <a:ea typeface="Roboto Mono"/>
                <a:cs typeface="Roboto Mono"/>
                <a:sym typeface="Roboto Mono"/>
              </a:rPr>
              <a:t> path)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File</a:t>
            </a:r>
            <a:r>
              <a:rPr lang="en-US" sz="1800">
                <a:latin typeface="Roboto Mono"/>
                <a:ea typeface="Roboto Mono"/>
                <a:cs typeface="Roboto Mono"/>
                <a:sym typeface="Roboto Mono"/>
              </a:rPr>
              <a:t> file = openFile(path);</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RawData rawData = </a:t>
            </a:r>
            <a:r>
              <a:rPr b="1" lang="en-US" sz="1800">
                <a:solidFill>
                  <a:srgbClr val="FF0000"/>
                </a:solidFill>
                <a:latin typeface="Roboto Mono"/>
                <a:ea typeface="Roboto Mono"/>
                <a:cs typeface="Roboto Mono"/>
                <a:sym typeface="Roboto Mono"/>
              </a:rPr>
              <a:t>extractCsv</a:t>
            </a:r>
            <a:r>
              <a:rPr lang="en-US" sz="1800">
                <a:latin typeface="Roboto Mono"/>
                <a:ea typeface="Roboto Mono"/>
                <a:cs typeface="Roboto Mono"/>
                <a:sym typeface="Roboto Mono"/>
              </a:rPr>
              <a:t>(file);</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AnalysisResult analysisResult = analyze(rawData);</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report(analysisResult);</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closeFile(file);</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a:t>
            </a:r>
            <a:endParaRPr sz="1800">
              <a:latin typeface="Roboto Mono"/>
              <a:ea typeface="Roboto Mono"/>
              <a:cs typeface="Roboto Mono"/>
              <a:sym typeface="Roboto Mono"/>
            </a:endParaRPr>
          </a:p>
        </p:txBody>
      </p:sp>
      <p:sp>
        <p:nvSpPr>
          <p:cNvPr id="259" name="Google Shape;259;ga5a26a9848_0_178"/>
          <p:cNvSpPr txBox="1"/>
          <p:nvPr/>
        </p:nvSpPr>
        <p:spPr>
          <a:xfrm>
            <a:off x="252450" y="415825"/>
            <a:ext cx="26316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Verdana"/>
                <a:ea typeface="Verdana"/>
                <a:cs typeface="Verdana"/>
                <a:sym typeface="Verdana"/>
              </a:rPr>
              <a:t>Csv</a:t>
            </a:r>
            <a:r>
              <a:rPr lang="en-US" sz="2400">
                <a:latin typeface="Verdana"/>
                <a:ea typeface="Verdana"/>
                <a:cs typeface="Verdana"/>
                <a:sym typeface="Verdana"/>
              </a:rPr>
              <a:t>DataMiner:</a:t>
            </a:r>
            <a:endParaRPr sz="2400">
              <a:latin typeface="Verdana"/>
              <a:ea typeface="Verdana"/>
              <a:cs typeface="Verdana"/>
              <a:sym typeface="Verdan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a5a26a9848_0_184"/>
          <p:cNvSpPr txBox="1"/>
          <p:nvPr/>
        </p:nvSpPr>
        <p:spPr>
          <a:xfrm>
            <a:off x="252450" y="1245550"/>
            <a:ext cx="11687100" cy="36042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class</a:t>
            </a:r>
            <a:r>
              <a:rPr lang="en-US" sz="1800">
                <a:latin typeface="Roboto Mono"/>
                <a:ea typeface="Roboto Mono"/>
                <a:cs typeface="Roboto Mono"/>
                <a:sym typeface="Roboto Mono"/>
              </a:rPr>
              <a:t> PdfDataMiner {</a:t>
            </a:r>
            <a:endParaRPr sz="18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void</a:t>
            </a:r>
            <a:r>
              <a:rPr lang="en-US" sz="1800">
                <a:latin typeface="Roboto Mono"/>
                <a:ea typeface="Roboto Mono"/>
                <a:cs typeface="Roboto Mono"/>
                <a:sym typeface="Roboto Mono"/>
              </a:rPr>
              <a:t> mine(</a:t>
            </a:r>
            <a:r>
              <a:rPr b="1" lang="en-US" sz="1800">
                <a:solidFill>
                  <a:srgbClr val="7F0055"/>
                </a:solidFill>
                <a:latin typeface="Roboto Mono"/>
                <a:ea typeface="Roboto Mono"/>
                <a:cs typeface="Roboto Mono"/>
                <a:sym typeface="Roboto Mono"/>
              </a:rPr>
              <a:t>String</a:t>
            </a:r>
            <a:r>
              <a:rPr lang="en-US" sz="1800">
                <a:latin typeface="Roboto Mono"/>
                <a:ea typeface="Roboto Mono"/>
                <a:cs typeface="Roboto Mono"/>
                <a:sym typeface="Roboto Mono"/>
              </a:rPr>
              <a:t> path) {</a:t>
            </a:r>
            <a:endParaRPr sz="18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File</a:t>
            </a:r>
            <a:r>
              <a:rPr lang="en-US" sz="1800">
                <a:latin typeface="Roboto Mono"/>
                <a:ea typeface="Roboto Mono"/>
                <a:cs typeface="Roboto Mono"/>
                <a:sym typeface="Roboto Mono"/>
              </a:rPr>
              <a:t> file = openFile(path);</a:t>
            </a:r>
            <a:endParaRPr sz="18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RawData rawData = </a:t>
            </a:r>
            <a:r>
              <a:rPr b="1" lang="en-US" sz="1800">
                <a:solidFill>
                  <a:srgbClr val="FF0000"/>
                </a:solidFill>
                <a:latin typeface="Roboto Mono"/>
                <a:ea typeface="Roboto Mono"/>
                <a:cs typeface="Roboto Mono"/>
                <a:sym typeface="Roboto Mono"/>
              </a:rPr>
              <a:t>extractPdf</a:t>
            </a:r>
            <a:r>
              <a:rPr lang="en-US" sz="1800">
                <a:latin typeface="Roboto Mono"/>
                <a:ea typeface="Roboto Mono"/>
                <a:cs typeface="Roboto Mono"/>
                <a:sym typeface="Roboto Mono"/>
              </a:rPr>
              <a:t>(file);</a:t>
            </a:r>
            <a:endParaRPr sz="18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AnalysisResult analysisResult = analyze(rawData);</a:t>
            </a:r>
            <a:endParaRPr sz="18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report(analysisResult);</a:t>
            </a:r>
            <a:endParaRPr sz="18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closeFile(file);</a:t>
            </a:r>
            <a:endParaRPr sz="18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a:t>
            </a:r>
            <a:endParaRPr sz="1800">
              <a:latin typeface="Roboto Mono"/>
              <a:ea typeface="Roboto Mono"/>
              <a:cs typeface="Roboto Mono"/>
              <a:sym typeface="Roboto Mono"/>
            </a:endParaRPr>
          </a:p>
        </p:txBody>
      </p:sp>
      <p:sp>
        <p:nvSpPr>
          <p:cNvPr id="266" name="Google Shape;266;ga5a26a9848_0_184"/>
          <p:cNvSpPr txBox="1"/>
          <p:nvPr/>
        </p:nvSpPr>
        <p:spPr>
          <a:xfrm>
            <a:off x="252450" y="415825"/>
            <a:ext cx="26316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Verdana"/>
                <a:ea typeface="Verdana"/>
                <a:cs typeface="Verdana"/>
                <a:sym typeface="Verdana"/>
              </a:rPr>
              <a:t>Pdf</a:t>
            </a:r>
            <a:r>
              <a:rPr lang="en-US" sz="2400">
                <a:latin typeface="Verdana"/>
                <a:ea typeface="Verdana"/>
                <a:cs typeface="Verdana"/>
                <a:sym typeface="Verdana"/>
              </a:rPr>
              <a:t>DataMiner:</a:t>
            </a:r>
            <a:endParaRPr sz="2400">
              <a:latin typeface="Verdana"/>
              <a:ea typeface="Verdana"/>
              <a:cs typeface="Verdana"/>
              <a:sym typeface="Verdana"/>
            </a:endParaRPr>
          </a:p>
        </p:txBody>
      </p:sp>
      <p:sp>
        <p:nvSpPr>
          <p:cNvPr id="267" name="Google Shape;267;ga5a26a9848_0_184"/>
          <p:cNvSpPr txBox="1"/>
          <p:nvPr/>
        </p:nvSpPr>
        <p:spPr>
          <a:xfrm>
            <a:off x="307500" y="4849675"/>
            <a:ext cx="11577000" cy="1205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400">
                <a:latin typeface="Verdana"/>
                <a:ea typeface="Verdana"/>
                <a:cs typeface="Verdana"/>
                <a:sym typeface="Verdana"/>
              </a:rPr>
              <a:t>→ M</a:t>
            </a:r>
            <a:r>
              <a:rPr lang="en-US" sz="2400">
                <a:latin typeface="Verdana"/>
                <a:ea typeface="Verdana"/>
                <a:cs typeface="Verdana"/>
                <a:sym typeface="Verdana"/>
              </a:rPr>
              <a:t>ethod </a:t>
            </a:r>
            <a:r>
              <a:rPr i="1" lang="en-US" sz="2400">
                <a:latin typeface="Verdana"/>
                <a:ea typeface="Verdana"/>
                <a:cs typeface="Verdana"/>
                <a:sym typeface="Verdana"/>
              </a:rPr>
              <a:t>mine()</a:t>
            </a:r>
            <a:r>
              <a:rPr lang="en-US" sz="2400">
                <a:latin typeface="Verdana"/>
                <a:ea typeface="Verdana"/>
                <a:cs typeface="Verdana"/>
                <a:sym typeface="Verdana"/>
              </a:rPr>
              <a:t> của các class </a:t>
            </a:r>
            <a:r>
              <a:rPr i="1" lang="en-US" sz="2400">
                <a:latin typeface="Verdana"/>
                <a:ea typeface="Verdana"/>
                <a:cs typeface="Verdana"/>
                <a:sym typeface="Verdana"/>
              </a:rPr>
              <a:t>Miner </a:t>
            </a:r>
            <a:r>
              <a:rPr lang="en-US" sz="2400">
                <a:latin typeface="Verdana"/>
                <a:ea typeface="Verdana"/>
                <a:cs typeface="Verdana"/>
                <a:sym typeface="Verdana"/>
              </a:rPr>
              <a:t>đều áp dụng một thuật toán.</a:t>
            </a:r>
            <a:endParaRPr sz="2400">
              <a:latin typeface="Verdana"/>
              <a:ea typeface="Verdana"/>
              <a:cs typeface="Verdana"/>
              <a:sym typeface="Verdana"/>
            </a:endParaRPr>
          </a:p>
          <a:p>
            <a:pPr indent="0" lvl="0" marL="0" rtl="0" algn="l">
              <a:lnSpc>
                <a:spcPct val="150000"/>
              </a:lnSpc>
              <a:spcBef>
                <a:spcPts val="0"/>
              </a:spcBef>
              <a:spcAft>
                <a:spcPts val="0"/>
              </a:spcAft>
              <a:buNone/>
            </a:pPr>
            <a:r>
              <a:rPr lang="en-US" sz="2400">
                <a:latin typeface="Verdana"/>
                <a:ea typeface="Verdana"/>
                <a:cs typeface="Verdana"/>
                <a:sym typeface="Verdana"/>
              </a:rPr>
              <a:t>→ Nếu thuật toán thay đổi có thể ảnh hưởng rất lớn đến các class </a:t>
            </a:r>
            <a:r>
              <a:rPr i="1" lang="en-US" sz="2400">
                <a:latin typeface="Verdana"/>
                <a:ea typeface="Verdana"/>
                <a:cs typeface="Verdana"/>
                <a:sym typeface="Verdana"/>
              </a:rPr>
              <a:t>Miner.</a:t>
            </a:r>
            <a:endParaRPr i="1" sz="2400">
              <a:latin typeface="Verdana"/>
              <a:ea typeface="Verdana"/>
              <a:cs typeface="Verdana"/>
              <a:sym typeface="Verdana"/>
            </a:endParaRPr>
          </a:p>
        </p:txBody>
      </p:sp>
      <p:pic>
        <p:nvPicPr>
          <p:cNvPr descr="Crying face with solid fill" id="268" name="Google Shape;268;ga5a26a9848_0_184"/>
          <p:cNvPicPr preferRelativeResize="0"/>
          <p:nvPr/>
        </p:nvPicPr>
        <p:blipFill rotWithShape="1">
          <a:blip r:embed="rId3">
            <a:alphaModFix/>
          </a:blip>
          <a:srcRect b="0" l="0" r="0" t="0"/>
          <a:stretch/>
        </p:blipFill>
        <p:spPr>
          <a:xfrm>
            <a:off x="5604701" y="6055309"/>
            <a:ext cx="630990" cy="6309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a598a2c2d0_0_224"/>
          <p:cNvSpPr txBox="1"/>
          <p:nvPr>
            <p:ph type="title"/>
          </p:nvPr>
        </p:nvSpPr>
        <p:spPr>
          <a:xfrm>
            <a:off x="313600" y="142200"/>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3450"/>
              <a:t>Giải pháp</a:t>
            </a:r>
            <a:endParaRPr sz="3450"/>
          </a:p>
        </p:txBody>
      </p:sp>
      <p:sp>
        <p:nvSpPr>
          <p:cNvPr id="275" name="Google Shape;275;ga598a2c2d0_0_224"/>
          <p:cNvSpPr txBox="1"/>
          <p:nvPr/>
        </p:nvSpPr>
        <p:spPr>
          <a:xfrm>
            <a:off x="553325" y="1647400"/>
            <a:ext cx="11110200" cy="23724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1A1A1A"/>
              </a:buClr>
              <a:buSzPts val="2400"/>
              <a:buFont typeface="Verdana"/>
              <a:buAutoNum type="arabicPeriod"/>
            </a:pPr>
            <a:r>
              <a:rPr lang="en-US" sz="2400">
                <a:solidFill>
                  <a:srgbClr val="1A1A1A"/>
                </a:solidFill>
                <a:latin typeface="Verdana"/>
                <a:ea typeface="Verdana"/>
                <a:cs typeface="Verdana"/>
                <a:sym typeface="Verdana"/>
              </a:rPr>
              <a:t>C</a:t>
            </a:r>
            <a:r>
              <a:rPr lang="en-US" sz="2400">
                <a:solidFill>
                  <a:srgbClr val="1A1A1A"/>
                </a:solidFill>
                <a:latin typeface="Verdana"/>
                <a:ea typeface="Verdana"/>
                <a:cs typeface="Verdana"/>
                <a:sym typeface="Verdana"/>
              </a:rPr>
              <a:t>hia nhỏ một thuật toán thành một chuỗi các bước.</a:t>
            </a:r>
            <a:endParaRPr sz="2400">
              <a:solidFill>
                <a:srgbClr val="1A1A1A"/>
              </a:solidFill>
              <a:latin typeface="Verdana"/>
              <a:ea typeface="Verdana"/>
              <a:cs typeface="Verdana"/>
              <a:sym typeface="Verdana"/>
            </a:endParaRPr>
          </a:p>
          <a:p>
            <a:pPr indent="-381000" lvl="0" marL="457200" rtl="0" algn="l">
              <a:lnSpc>
                <a:spcPct val="150000"/>
              </a:lnSpc>
              <a:spcBef>
                <a:spcPts val="0"/>
              </a:spcBef>
              <a:spcAft>
                <a:spcPts val="0"/>
              </a:spcAft>
              <a:buClr>
                <a:srgbClr val="1A1A1A"/>
              </a:buClr>
              <a:buSzPts val="2400"/>
              <a:buFont typeface="Verdana"/>
              <a:buAutoNum type="arabicPeriod"/>
            </a:pPr>
            <a:r>
              <a:rPr lang="en-US" sz="2400">
                <a:solidFill>
                  <a:srgbClr val="1A1A1A"/>
                </a:solidFill>
                <a:latin typeface="Verdana"/>
                <a:ea typeface="Verdana"/>
                <a:cs typeface="Verdana"/>
                <a:sym typeface="Verdana"/>
              </a:rPr>
              <a:t>Chuyển các bước thành method.</a:t>
            </a:r>
            <a:endParaRPr sz="2400">
              <a:solidFill>
                <a:srgbClr val="1A1A1A"/>
              </a:solidFill>
              <a:latin typeface="Verdana"/>
              <a:ea typeface="Verdana"/>
              <a:cs typeface="Verdana"/>
              <a:sym typeface="Verdana"/>
            </a:endParaRPr>
          </a:p>
          <a:p>
            <a:pPr indent="-381000" lvl="0" marL="457200" rtl="0" algn="l">
              <a:lnSpc>
                <a:spcPct val="150000"/>
              </a:lnSpc>
              <a:spcBef>
                <a:spcPts val="0"/>
              </a:spcBef>
              <a:spcAft>
                <a:spcPts val="0"/>
              </a:spcAft>
              <a:buSzPts val="2400"/>
              <a:buFont typeface="Verdana"/>
              <a:buAutoNum type="arabicPeriod"/>
            </a:pPr>
            <a:r>
              <a:rPr lang="en-US" sz="2400">
                <a:latin typeface="Verdana"/>
                <a:ea typeface="Verdana"/>
                <a:cs typeface="Verdana"/>
                <a:sym typeface="Verdana"/>
              </a:rPr>
              <a:t>Đặt lời gọi các method này bên trong một </a:t>
            </a:r>
            <a:r>
              <a:rPr b="1" lang="en-US" sz="2400">
                <a:latin typeface="Verdana"/>
                <a:ea typeface="Verdana"/>
                <a:cs typeface="Verdana"/>
                <a:sym typeface="Verdana"/>
              </a:rPr>
              <a:t>template method</a:t>
            </a:r>
            <a:r>
              <a:rPr lang="en-US" sz="2400">
                <a:latin typeface="Verdana"/>
                <a:ea typeface="Verdana"/>
                <a:cs typeface="Verdana"/>
                <a:sym typeface="Verdana"/>
              </a:rPr>
              <a:t> theo đúng trình tự của các bước.</a:t>
            </a:r>
            <a:endParaRPr sz="2400">
              <a:solidFill>
                <a:srgbClr val="1A1A1A"/>
              </a:solidFill>
              <a:latin typeface="Verdana"/>
              <a:ea typeface="Verdana"/>
              <a:cs typeface="Verdana"/>
              <a:sym typeface="Verdan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a5a26a9848_0_215"/>
          <p:cNvSpPr/>
          <p:nvPr/>
        </p:nvSpPr>
        <p:spPr>
          <a:xfrm>
            <a:off x="3398100" y="2736400"/>
            <a:ext cx="1620600" cy="8556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latin typeface="Verdana"/>
                <a:ea typeface="Verdana"/>
                <a:cs typeface="Verdana"/>
                <a:sym typeface="Verdana"/>
              </a:rPr>
              <a:t>Bước</a:t>
            </a:r>
            <a:endParaRPr b="1" sz="2400">
              <a:latin typeface="Verdana"/>
              <a:ea typeface="Verdana"/>
              <a:cs typeface="Verdana"/>
              <a:sym typeface="Verdana"/>
            </a:endParaRPr>
          </a:p>
        </p:txBody>
      </p:sp>
      <p:sp>
        <p:nvSpPr>
          <p:cNvPr id="282" name="Google Shape;282;ga5a26a9848_0_215"/>
          <p:cNvSpPr/>
          <p:nvPr/>
        </p:nvSpPr>
        <p:spPr>
          <a:xfrm>
            <a:off x="6029800" y="1154750"/>
            <a:ext cx="3189000" cy="1296300"/>
          </a:xfrm>
          <a:prstGeom prst="rect">
            <a:avLst/>
          </a:prstGeom>
          <a:solidFill>
            <a:srgbClr val="E6B8A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Verdana"/>
                <a:ea typeface="Verdana"/>
                <a:cs typeface="Verdana"/>
                <a:sym typeface="Verdana"/>
              </a:rPr>
              <a:t>Abstract</a:t>
            </a:r>
            <a:br>
              <a:rPr lang="en-US">
                <a:latin typeface="Verdana"/>
                <a:ea typeface="Verdana"/>
                <a:cs typeface="Verdana"/>
                <a:sym typeface="Verdana"/>
              </a:rPr>
            </a:br>
            <a:r>
              <a:rPr lang="en-US" sz="2000">
                <a:latin typeface="Verdana"/>
                <a:ea typeface="Verdana"/>
                <a:cs typeface="Verdana"/>
                <a:sym typeface="Verdana"/>
              </a:rPr>
              <a:t>Bắt buộc phải ghi đè</a:t>
            </a:r>
            <a:endParaRPr sz="2000">
              <a:latin typeface="Verdana"/>
              <a:ea typeface="Verdana"/>
              <a:cs typeface="Verdana"/>
              <a:sym typeface="Verdana"/>
            </a:endParaRPr>
          </a:p>
        </p:txBody>
      </p:sp>
      <p:sp>
        <p:nvSpPr>
          <p:cNvPr id="283" name="Google Shape;283;ga5a26a9848_0_215"/>
          <p:cNvSpPr/>
          <p:nvPr/>
        </p:nvSpPr>
        <p:spPr>
          <a:xfrm>
            <a:off x="6029900" y="3786450"/>
            <a:ext cx="3189000" cy="1367400"/>
          </a:xfrm>
          <a:prstGeom prst="rect">
            <a:avLst/>
          </a:prstGeom>
          <a:solidFill>
            <a:srgbClr val="D0E0E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Verdana"/>
                <a:ea typeface="Verdana"/>
                <a:cs typeface="Verdana"/>
                <a:sym typeface="Verdana"/>
              </a:rPr>
              <a:t>Optional</a:t>
            </a:r>
            <a:br>
              <a:rPr lang="en-US">
                <a:latin typeface="Verdana"/>
                <a:ea typeface="Verdana"/>
                <a:cs typeface="Verdana"/>
                <a:sym typeface="Verdana"/>
              </a:rPr>
            </a:br>
            <a:r>
              <a:rPr lang="en-US" sz="2000">
                <a:latin typeface="Verdana"/>
                <a:ea typeface="Verdana"/>
                <a:cs typeface="Verdana"/>
                <a:sym typeface="Verdana"/>
              </a:rPr>
              <a:t>Đ</a:t>
            </a:r>
            <a:r>
              <a:rPr lang="en-US" sz="2000">
                <a:latin typeface="Verdana"/>
                <a:ea typeface="Verdana"/>
                <a:cs typeface="Verdana"/>
                <a:sym typeface="Verdana"/>
              </a:rPr>
              <a:t>ã được cài đặt sẵn</a:t>
            </a:r>
            <a:br>
              <a:rPr lang="en-US" sz="2000">
                <a:latin typeface="Verdana"/>
                <a:ea typeface="Verdana"/>
                <a:cs typeface="Verdana"/>
                <a:sym typeface="Verdana"/>
              </a:rPr>
            </a:br>
            <a:r>
              <a:rPr lang="en-US" sz="2000">
                <a:latin typeface="Verdana"/>
                <a:ea typeface="Verdana"/>
                <a:cs typeface="Verdana"/>
                <a:sym typeface="Verdana"/>
              </a:rPr>
              <a:t>Có thể ghi đè nếu cần</a:t>
            </a:r>
            <a:endParaRPr sz="2000">
              <a:latin typeface="Verdana"/>
              <a:ea typeface="Verdana"/>
              <a:cs typeface="Verdana"/>
              <a:sym typeface="Verdana"/>
            </a:endParaRPr>
          </a:p>
        </p:txBody>
      </p:sp>
      <p:sp>
        <p:nvSpPr>
          <p:cNvPr id="284" name="Google Shape;284;ga5a26a9848_0_215"/>
          <p:cNvSpPr/>
          <p:nvPr/>
        </p:nvSpPr>
        <p:spPr>
          <a:xfrm>
            <a:off x="9963800" y="1436750"/>
            <a:ext cx="1815000" cy="732300"/>
          </a:xfrm>
          <a:prstGeom prst="wedgeRoundRectCallout">
            <a:avLst>
              <a:gd fmla="val -20833" name="adj1"/>
              <a:gd fmla="val 62500" name="adj2"/>
              <a:gd fmla="val 0" name="adj3"/>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Verdana"/>
                <a:ea typeface="Verdana"/>
                <a:cs typeface="Verdana"/>
                <a:sym typeface="Verdana"/>
              </a:rPr>
              <a:t>extract()</a:t>
            </a:r>
            <a:endParaRPr sz="1800">
              <a:latin typeface="Verdana"/>
              <a:ea typeface="Verdana"/>
              <a:cs typeface="Verdana"/>
              <a:sym typeface="Verdana"/>
            </a:endParaRPr>
          </a:p>
        </p:txBody>
      </p:sp>
      <p:sp>
        <p:nvSpPr>
          <p:cNvPr id="285" name="Google Shape;285;ga5a26a9848_0_215"/>
          <p:cNvSpPr/>
          <p:nvPr/>
        </p:nvSpPr>
        <p:spPr>
          <a:xfrm>
            <a:off x="9899000" y="3841500"/>
            <a:ext cx="1944600" cy="1257300"/>
          </a:xfrm>
          <a:prstGeom prst="wedgeRoundRectCallout">
            <a:avLst>
              <a:gd fmla="val -20833" name="adj1"/>
              <a:gd fmla="val 62500" name="adj2"/>
              <a:gd fmla="val 0" name="adj3"/>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Verdana"/>
                <a:ea typeface="Verdana"/>
                <a:cs typeface="Verdana"/>
                <a:sym typeface="Verdana"/>
              </a:rPr>
              <a:t>openFile</a:t>
            </a:r>
            <a:r>
              <a:rPr lang="en-US" sz="1800">
                <a:latin typeface="Verdana"/>
                <a:ea typeface="Verdana"/>
                <a:cs typeface="Verdana"/>
                <a:sym typeface="Verdana"/>
              </a:rPr>
              <a:t>()</a:t>
            </a:r>
            <a:br>
              <a:rPr lang="en-US" sz="1800">
                <a:latin typeface="Verdana"/>
                <a:ea typeface="Verdana"/>
                <a:cs typeface="Verdana"/>
                <a:sym typeface="Verdana"/>
              </a:rPr>
            </a:br>
            <a:r>
              <a:rPr lang="en-US" sz="1800">
                <a:latin typeface="Verdana"/>
                <a:ea typeface="Verdana"/>
                <a:cs typeface="Verdana"/>
                <a:sym typeface="Verdana"/>
              </a:rPr>
              <a:t>analyze()</a:t>
            </a:r>
            <a:br>
              <a:rPr lang="en-US" sz="1800">
                <a:latin typeface="Verdana"/>
                <a:ea typeface="Verdana"/>
                <a:cs typeface="Verdana"/>
                <a:sym typeface="Verdana"/>
              </a:rPr>
            </a:br>
            <a:r>
              <a:rPr lang="en-US" sz="1800">
                <a:latin typeface="Verdana"/>
                <a:ea typeface="Verdana"/>
                <a:cs typeface="Verdana"/>
                <a:sym typeface="Verdana"/>
              </a:rPr>
              <a:t>report()</a:t>
            </a:r>
            <a:br>
              <a:rPr lang="en-US" sz="1800">
                <a:latin typeface="Verdana"/>
                <a:ea typeface="Verdana"/>
                <a:cs typeface="Verdana"/>
                <a:sym typeface="Verdana"/>
              </a:rPr>
            </a:br>
            <a:r>
              <a:rPr lang="en-US" sz="1800">
                <a:latin typeface="Verdana"/>
                <a:ea typeface="Verdana"/>
                <a:cs typeface="Verdana"/>
                <a:sym typeface="Verdana"/>
              </a:rPr>
              <a:t>closeFile()</a:t>
            </a:r>
            <a:endParaRPr sz="1800">
              <a:latin typeface="Verdana"/>
              <a:ea typeface="Verdana"/>
              <a:cs typeface="Verdana"/>
              <a:sym typeface="Verdana"/>
            </a:endParaRPr>
          </a:p>
        </p:txBody>
      </p:sp>
      <p:cxnSp>
        <p:nvCxnSpPr>
          <p:cNvPr id="286" name="Google Shape;286;ga5a26a9848_0_215"/>
          <p:cNvCxnSpPr>
            <a:stCxn id="282" idx="3"/>
            <a:endCxn id="284" idx="1"/>
          </p:cNvCxnSpPr>
          <p:nvPr/>
        </p:nvCxnSpPr>
        <p:spPr>
          <a:xfrm>
            <a:off x="9218800" y="1802900"/>
            <a:ext cx="744900" cy="0"/>
          </a:xfrm>
          <a:prstGeom prst="straightConnector1">
            <a:avLst/>
          </a:prstGeom>
          <a:noFill/>
          <a:ln cap="flat" cmpd="sng" w="19050">
            <a:solidFill>
              <a:srgbClr val="000000"/>
            </a:solidFill>
            <a:prstDash val="dash"/>
            <a:round/>
            <a:headEnd len="med" w="med" type="none"/>
            <a:tailEnd len="med" w="med" type="none"/>
          </a:ln>
        </p:spPr>
      </p:cxnSp>
      <p:cxnSp>
        <p:nvCxnSpPr>
          <p:cNvPr id="287" name="Google Shape;287;ga5a26a9848_0_215"/>
          <p:cNvCxnSpPr>
            <a:stCxn id="283" idx="3"/>
            <a:endCxn id="285" idx="1"/>
          </p:cNvCxnSpPr>
          <p:nvPr/>
        </p:nvCxnSpPr>
        <p:spPr>
          <a:xfrm>
            <a:off x="9218900" y="4470150"/>
            <a:ext cx="680100" cy="0"/>
          </a:xfrm>
          <a:prstGeom prst="straightConnector1">
            <a:avLst/>
          </a:prstGeom>
          <a:noFill/>
          <a:ln cap="flat" cmpd="sng" w="19050">
            <a:solidFill>
              <a:srgbClr val="000000"/>
            </a:solidFill>
            <a:prstDash val="dash"/>
            <a:round/>
            <a:headEnd len="med" w="med" type="none"/>
            <a:tailEnd len="med" w="med" type="none"/>
          </a:ln>
        </p:spPr>
      </p:cxnSp>
      <p:cxnSp>
        <p:nvCxnSpPr>
          <p:cNvPr id="288" name="Google Shape;288;ga5a26a9848_0_215"/>
          <p:cNvCxnSpPr>
            <a:stCxn id="281" idx="3"/>
            <a:endCxn id="282" idx="1"/>
          </p:cNvCxnSpPr>
          <p:nvPr/>
        </p:nvCxnSpPr>
        <p:spPr>
          <a:xfrm flipH="1" rot="10800000">
            <a:off x="5018700" y="1802800"/>
            <a:ext cx="1011000" cy="1361400"/>
          </a:xfrm>
          <a:prstGeom prst="straightConnector1">
            <a:avLst/>
          </a:prstGeom>
          <a:noFill/>
          <a:ln cap="flat" cmpd="sng" w="19050">
            <a:solidFill>
              <a:srgbClr val="000000"/>
            </a:solidFill>
            <a:prstDash val="solid"/>
            <a:round/>
            <a:headEnd len="med" w="med" type="none"/>
            <a:tailEnd len="med" w="med" type="triangle"/>
          </a:ln>
        </p:spPr>
      </p:cxnSp>
      <p:cxnSp>
        <p:nvCxnSpPr>
          <p:cNvPr id="289" name="Google Shape;289;ga5a26a9848_0_215"/>
          <p:cNvCxnSpPr>
            <a:stCxn id="281" idx="3"/>
            <a:endCxn id="283" idx="1"/>
          </p:cNvCxnSpPr>
          <p:nvPr/>
        </p:nvCxnSpPr>
        <p:spPr>
          <a:xfrm>
            <a:off x="5018700" y="3164200"/>
            <a:ext cx="1011300" cy="1305900"/>
          </a:xfrm>
          <a:prstGeom prst="straightConnector1">
            <a:avLst/>
          </a:prstGeom>
          <a:noFill/>
          <a:ln cap="flat" cmpd="sng" w="19050">
            <a:solidFill>
              <a:srgbClr val="000000"/>
            </a:solidFill>
            <a:prstDash val="solid"/>
            <a:round/>
            <a:headEnd len="med" w="med" type="none"/>
            <a:tailEnd len="med" w="med" type="triangle"/>
          </a:ln>
        </p:spPr>
      </p:cxnSp>
      <p:sp>
        <p:nvSpPr>
          <p:cNvPr id="290" name="Google Shape;290;ga5a26a9848_0_215"/>
          <p:cNvSpPr/>
          <p:nvPr/>
        </p:nvSpPr>
        <p:spPr>
          <a:xfrm>
            <a:off x="423700" y="2710450"/>
            <a:ext cx="1815000" cy="9075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Verdana"/>
                <a:ea typeface="Verdana"/>
                <a:cs typeface="Verdana"/>
                <a:sym typeface="Verdana"/>
              </a:rPr>
              <a:t>Template Method</a:t>
            </a:r>
            <a:endParaRPr sz="2400">
              <a:latin typeface="Verdana"/>
              <a:ea typeface="Verdana"/>
              <a:cs typeface="Verdana"/>
              <a:sym typeface="Verdana"/>
            </a:endParaRPr>
          </a:p>
        </p:txBody>
      </p:sp>
      <p:sp>
        <p:nvSpPr>
          <p:cNvPr id="291" name="Google Shape;291;ga5a26a9848_0_215"/>
          <p:cNvSpPr/>
          <p:nvPr/>
        </p:nvSpPr>
        <p:spPr>
          <a:xfrm>
            <a:off x="423700" y="4350250"/>
            <a:ext cx="1815000" cy="907500"/>
          </a:xfrm>
          <a:prstGeom prst="wedgeRoundRectCallout">
            <a:avLst>
              <a:gd fmla="val -20833" name="adj1"/>
              <a:gd fmla="val 62500" name="adj2"/>
              <a:gd fmla="val 0" name="adj3"/>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Verdana"/>
                <a:ea typeface="Verdana"/>
                <a:cs typeface="Verdana"/>
                <a:sym typeface="Verdana"/>
              </a:rPr>
              <a:t>mine</a:t>
            </a:r>
            <a:r>
              <a:rPr lang="en-US" sz="1800">
                <a:latin typeface="Verdana"/>
                <a:ea typeface="Verdana"/>
                <a:cs typeface="Verdana"/>
                <a:sym typeface="Verdana"/>
              </a:rPr>
              <a:t>()</a:t>
            </a:r>
            <a:endParaRPr sz="1800">
              <a:latin typeface="Verdana"/>
              <a:ea typeface="Verdana"/>
              <a:cs typeface="Verdana"/>
              <a:sym typeface="Verdana"/>
            </a:endParaRPr>
          </a:p>
        </p:txBody>
      </p:sp>
      <p:cxnSp>
        <p:nvCxnSpPr>
          <p:cNvPr id="292" name="Google Shape;292;ga5a26a9848_0_215"/>
          <p:cNvCxnSpPr>
            <a:stCxn id="290" idx="3"/>
            <a:endCxn id="281" idx="1"/>
          </p:cNvCxnSpPr>
          <p:nvPr/>
        </p:nvCxnSpPr>
        <p:spPr>
          <a:xfrm>
            <a:off x="2238700" y="3164200"/>
            <a:ext cx="1159500" cy="0"/>
          </a:xfrm>
          <a:prstGeom prst="straightConnector1">
            <a:avLst/>
          </a:prstGeom>
          <a:noFill/>
          <a:ln cap="flat" cmpd="sng" w="19050">
            <a:solidFill>
              <a:schemeClr val="dk2"/>
            </a:solidFill>
            <a:prstDash val="solid"/>
            <a:round/>
            <a:headEnd len="med" w="med" type="none"/>
            <a:tailEnd len="med" w="med" type="triangle"/>
          </a:ln>
        </p:spPr>
      </p:cxnSp>
      <p:cxnSp>
        <p:nvCxnSpPr>
          <p:cNvPr id="293" name="Google Shape;293;ga5a26a9848_0_215"/>
          <p:cNvCxnSpPr>
            <a:stCxn id="290" idx="2"/>
            <a:endCxn id="291" idx="0"/>
          </p:cNvCxnSpPr>
          <p:nvPr/>
        </p:nvCxnSpPr>
        <p:spPr>
          <a:xfrm>
            <a:off x="1331200" y="3617950"/>
            <a:ext cx="0" cy="732300"/>
          </a:xfrm>
          <a:prstGeom prst="straightConnector1">
            <a:avLst/>
          </a:prstGeom>
          <a:noFill/>
          <a:ln cap="flat" cmpd="sng" w="19050">
            <a:solidFill>
              <a:schemeClr val="dk2"/>
            </a:solidFill>
            <a:prstDash val="dash"/>
            <a:round/>
            <a:headEnd len="med" w="med" type="none"/>
            <a:tailEnd len="med" w="med" type="none"/>
          </a:ln>
        </p:spPr>
      </p:cxnSp>
      <p:sp>
        <p:nvSpPr>
          <p:cNvPr id="294" name="Google Shape;294;ga5a26a9848_0_215"/>
          <p:cNvSpPr txBox="1"/>
          <p:nvPr/>
        </p:nvSpPr>
        <p:spPr>
          <a:xfrm>
            <a:off x="2209600" y="2700650"/>
            <a:ext cx="181500" cy="1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Verdana"/>
                <a:ea typeface="Verdana"/>
                <a:cs typeface="Verdana"/>
                <a:sym typeface="Verdana"/>
              </a:rPr>
              <a:t>1</a:t>
            </a:r>
            <a:endParaRPr sz="2000">
              <a:latin typeface="Verdana"/>
              <a:ea typeface="Verdana"/>
              <a:cs typeface="Verdana"/>
              <a:sym typeface="Verdana"/>
            </a:endParaRPr>
          </a:p>
        </p:txBody>
      </p:sp>
      <p:sp>
        <p:nvSpPr>
          <p:cNvPr id="295" name="Google Shape;295;ga5a26a9848_0_215"/>
          <p:cNvSpPr txBox="1"/>
          <p:nvPr/>
        </p:nvSpPr>
        <p:spPr>
          <a:xfrm>
            <a:off x="3047800" y="2700650"/>
            <a:ext cx="181500" cy="1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Verdana"/>
                <a:ea typeface="Verdana"/>
                <a:cs typeface="Verdana"/>
                <a:sym typeface="Verdana"/>
              </a:rPr>
              <a:t>N</a:t>
            </a:r>
            <a:endParaRPr sz="2000">
              <a:latin typeface="Verdana"/>
              <a:ea typeface="Verdana"/>
              <a:cs typeface="Verdana"/>
              <a:sym typeface="Verdana"/>
            </a:endParaRPr>
          </a:p>
        </p:txBody>
      </p:sp>
      <p:pic>
        <p:nvPicPr>
          <p:cNvPr descr="Smiling face with solid fill" id="296" name="Google Shape;296;ga5a26a9848_0_215"/>
          <p:cNvPicPr preferRelativeResize="0"/>
          <p:nvPr/>
        </p:nvPicPr>
        <p:blipFill rotWithShape="1">
          <a:blip r:embed="rId3">
            <a:alphaModFix/>
          </a:blip>
          <a:srcRect b="0" l="0" r="0" t="0"/>
          <a:stretch/>
        </p:blipFill>
        <p:spPr>
          <a:xfrm>
            <a:off x="2406681" y="1484537"/>
            <a:ext cx="642045" cy="63672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a598a2c2d0_0_235"/>
          <p:cNvSpPr txBox="1"/>
          <p:nvPr>
            <p:ph type="title"/>
          </p:nvPr>
        </p:nvSpPr>
        <p:spPr>
          <a:xfrm>
            <a:off x="313600" y="142200"/>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3450"/>
              <a:t>Cấu trúc</a:t>
            </a:r>
            <a:endParaRPr sz="3450"/>
          </a:p>
        </p:txBody>
      </p:sp>
      <p:pic>
        <p:nvPicPr>
          <p:cNvPr id="303" name="Google Shape;303;ga598a2c2d0_0_235"/>
          <p:cNvPicPr preferRelativeResize="0"/>
          <p:nvPr/>
        </p:nvPicPr>
        <p:blipFill>
          <a:blip r:embed="rId3">
            <a:alphaModFix/>
          </a:blip>
          <a:stretch>
            <a:fillRect/>
          </a:stretch>
        </p:blipFill>
        <p:spPr>
          <a:xfrm>
            <a:off x="3420163" y="1021250"/>
            <a:ext cx="5396563" cy="5697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a598a2c2d0_0_217"/>
          <p:cNvSpPr txBox="1"/>
          <p:nvPr>
            <p:ph type="title"/>
          </p:nvPr>
        </p:nvSpPr>
        <p:spPr>
          <a:xfrm>
            <a:off x="313600" y="142200"/>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3450"/>
              <a:t>Cài đặt</a:t>
            </a:r>
            <a:endParaRPr sz="3450"/>
          </a:p>
        </p:txBody>
      </p:sp>
      <p:sp>
        <p:nvSpPr>
          <p:cNvPr id="310" name="Google Shape;310;ga598a2c2d0_0_217"/>
          <p:cNvSpPr txBox="1"/>
          <p:nvPr/>
        </p:nvSpPr>
        <p:spPr>
          <a:xfrm>
            <a:off x="313600" y="1444775"/>
            <a:ext cx="5736600" cy="52197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abstract</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class</a:t>
            </a:r>
            <a:r>
              <a:rPr lang="en-US" sz="1800">
                <a:latin typeface="Roboto Mono"/>
                <a:ea typeface="Roboto Mono"/>
                <a:cs typeface="Roboto Mono"/>
                <a:sym typeface="Roboto Mono"/>
              </a:rPr>
              <a:t> DataMiner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void</a:t>
            </a:r>
            <a:r>
              <a:rPr lang="en-US" sz="1800">
                <a:latin typeface="Roboto Mono"/>
                <a:ea typeface="Roboto Mono"/>
                <a:cs typeface="Roboto Mono"/>
                <a:sym typeface="Roboto Mono"/>
              </a:rPr>
              <a:t> mine(</a:t>
            </a:r>
            <a:r>
              <a:rPr b="1" lang="en-US" sz="1800">
                <a:solidFill>
                  <a:srgbClr val="7F0055"/>
                </a:solidFill>
                <a:latin typeface="Roboto Mono"/>
                <a:ea typeface="Roboto Mono"/>
                <a:cs typeface="Roboto Mono"/>
                <a:sym typeface="Roboto Mono"/>
              </a:rPr>
              <a:t>String</a:t>
            </a:r>
            <a:r>
              <a:rPr lang="en-US" sz="1800">
                <a:latin typeface="Roboto Mono"/>
                <a:ea typeface="Roboto Mono"/>
                <a:cs typeface="Roboto Mono"/>
                <a:sym typeface="Roboto Mono"/>
              </a:rPr>
              <a:t> path)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File</a:t>
            </a:r>
            <a:r>
              <a:rPr lang="en-US" sz="1800">
                <a:latin typeface="Roboto Mono"/>
                <a:ea typeface="Roboto Mono"/>
                <a:cs typeface="Roboto Mono"/>
                <a:sym typeface="Roboto Mono"/>
              </a:rPr>
              <a:t> file = openFile(path);</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RawData rawData = extract(file);</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AnalysisResult analysisResult = analyze(rawData);</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report(analysisResult);</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closeFile(file);</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protected</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File</a:t>
            </a:r>
            <a:r>
              <a:rPr lang="en-US" sz="1800">
                <a:latin typeface="Roboto Mono"/>
                <a:ea typeface="Roboto Mono"/>
                <a:cs typeface="Roboto Mono"/>
                <a:sym typeface="Roboto Mono"/>
              </a:rPr>
              <a:t> openFile(</a:t>
            </a:r>
            <a:r>
              <a:rPr b="1" lang="en-US" sz="1800">
                <a:solidFill>
                  <a:srgbClr val="7F0055"/>
                </a:solidFill>
                <a:latin typeface="Roboto Mono"/>
                <a:ea typeface="Roboto Mono"/>
                <a:cs typeface="Roboto Mono"/>
                <a:sym typeface="Roboto Mono"/>
              </a:rPr>
              <a:t>String</a:t>
            </a:r>
            <a:r>
              <a:rPr lang="en-US" sz="1800">
                <a:latin typeface="Roboto Mono"/>
                <a:ea typeface="Roboto Mono"/>
                <a:cs typeface="Roboto Mono"/>
                <a:sym typeface="Roboto Mono"/>
              </a:rPr>
              <a:t> path)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lang="en-US" sz="1800">
                <a:solidFill>
                  <a:srgbClr val="3F7F59"/>
                </a:solidFill>
                <a:latin typeface="Roboto Mono"/>
                <a:ea typeface="Roboto Mono"/>
                <a:cs typeface="Roboto Mono"/>
                <a:sym typeface="Roboto Mono"/>
              </a:rPr>
              <a:t>// Default implementation here</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p:txBody>
      </p:sp>
      <p:sp>
        <p:nvSpPr>
          <p:cNvPr id="311" name="Google Shape;311;ga598a2c2d0_0_217"/>
          <p:cNvSpPr txBox="1"/>
          <p:nvPr/>
        </p:nvSpPr>
        <p:spPr>
          <a:xfrm>
            <a:off x="6050200" y="1444775"/>
            <a:ext cx="5736600" cy="52197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protected</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abstract</a:t>
            </a:r>
            <a:r>
              <a:rPr lang="en-US" sz="1800">
                <a:latin typeface="Roboto Mono"/>
                <a:ea typeface="Roboto Mono"/>
                <a:cs typeface="Roboto Mono"/>
                <a:sym typeface="Roboto Mono"/>
              </a:rPr>
              <a:t> RawData extract(</a:t>
            </a:r>
            <a:r>
              <a:rPr b="1" lang="en-US" sz="1800">
                <a:solidFill>
                  <a:srgbClr val="7F0055"/>
                </a:solidFill>
                <a:latin typeface="Roboto Mono"/>
                <a:ea typeface="Roboto Mono"/>
                <a:cs typeface="Roboto Mono"/>
                <a:sym typeface="Roboto Mono"/>
              </a:rPr>
              <a:t>File</a:t>
            </a:r>
            <a:r>
              <a:rPr lang="en-US" sz="1800">
                <a:latin typeface="Roboto Mono"/>
                <a:ea typeface="Roboto Mono"/>
                <a:cs typeface="Roboto Mono"/>
                <a:sym typeface="Roboto Mono"/>
              </a:rPr>
              <a:t> file);</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protected</a:t>
            </a:r>
            <a:r>
              <a:rPr lang="en-US" sz="1800">
                <a:latin typeface="Roboto Mono"/>
                <a:ea typeface="Roboto Mono"/>
                <a:cs typeface="Roboto Mono"/>
                <a:sym typeface="Roboto Mono"/>
              </a:rPr>
              <a:t> AnalysisResult analyze(RawData rawData)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lang="en-US" sz="1800">
                <a:solidFill>
                  <a:srgbClr val="3F7F59"/>
                </a:solidFill>
                <a:latin typeface="Roboto Mono"/>
                <a:ea typeface="Roboto Mono"/>
                <a:cs typeface="Roboto Mono"/>
                <a:sym typeface="Roboto Mono"/>
              </a:rPr>
              <a:t>// Default implementation here</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protected</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void</a:t>
            </a:r>
            <a:r>
              <a:rPr lang="en-US" sz="1800">
                <a:latin typeface="Roboto Mono"/>
                <a:ea typeface="Roboto Mono"/>
                <a:cs typeface="Roboto Mono"/>
                <a:sym typeface="Roboto Mono"/>
              </a:rPr>
              <a:t> report(AnalysisResult analysisResult)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lang="en-US" sz="1800">
                <a:solidFill>
                  <a:srgbClr val="3F7F59"/>
                </a:solidFill>
                <a:latin typeface="Roboto Mono"/>
                <a:ea typeface="Roboto Mono"/>
                <a:cs typeface="Roboto Mono"/>
                <a:sym typeface="Roboto Mono"/>
              </a:rPr>
              <a:t>// Default implementation here</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protected</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File</a:t>
            </a:r>
            <a:r>
              <a:rPr lang="en-US" sz="1800">
                <a:latin typeface="Roboto Mono"/>
                <a:ea typeface="Roboto Mono"/>
                <a:cs typeface="Roboto Mono"/>
                <a:sym typeface="Roboto Mono"/>
              </a:rPr>
              <a:t> closeFile(</a:t>
            </a:r>
            <a:r>
              <a:rPr b="1" lang="en-US" sz="1800">
                <a:solidFill>
                  <a:srgbClr val="7F0055"/>
                </a:solidFill>
                <a:latin typeface="Roboto Mono"/>
                <a:ea typeface="Roboto Mono"/>
                <a:cs typeface="Roboto Mono"/>
                <a:sym typeface="Roboto Mono"/>
              </a:rPr>
              <a:t>File</a:t>
            </a:r>
            <a:r>
              <a:rPr lang="en-US" sz="1800">
                <a:latin typeface="Roboto Mono"/>
                <a:ea typeface="Roboto Mono"/>
                <a:cs typeface="Roboto Mono"/>
                <a:sym typeface="Roboto Mono"/>
              </a:rPr>
              <a:t> file)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lang="en-US" sz="1800">
                <a:solidFill>
                  <a:srgbClr val="3F7F59"/>
                </a:solidFill>
                <a:latin typeface="Roboto Mono"/>
                <a:ea typeface="Roboto Mono"/>
                <a:cs typeface="Roboto Mono"/>
                <a:sym typeface="Roboto Mono"/>
              </a:rPr>
              <a:t>// Default implementation here</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a:t>
            </a:r>
            <a:endParaRPr sz="1800">
              <a:solidFill>
                <a:srgbClr val="7F0055"/>
              </a:solidFill>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a5a26a9848_0_247"/>
          <p:cNvSpPr txBox="1"/>
          <p:nvPr/>
        </p:nvSpPr>
        <p:spPr>
          <a:xfrm>
            <a:off x="287650" y="485425"/>
            <a:ext cx="5814300" cy="57642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class</a:t>
            </a:r>
            <a:r>
              <a:rPr lang="en-US" sz="1800">
                <a:latin typeface="Roboto Mono"/>
                <a:ea typeface="Roboto Mono"/>
                <a:cs typeface="Roboto Mono"/>
                <a:sym typeface="Roboto Mono"/>
              </a:rPr>
              <a:t> DocDataMiner </a:t>
            </a:r>
            <a:r>
              <a:rPr b="1" lang="en-US" sz="1800">
                <a:solidFill>
                  <a:srgbClr val="7F0055"/>
                </a:solidFill>
                <a:latin typeface="Roboto Mono"/>
                <a:ea typeface="Roboto Mono"/>
                <a:cs typeface="Roboto Mono"/>
                <a:sym typeface="Roboto Mono"/>
              </a:rPr>
              <a:t>extends</a:t>
            </a:r>
            <a:r>
              <a:rPr lang="en-US" sz="1800">
                <a:latin typeface="Roboto Mono"/>
                <a:ea typeface="Roboto Mono"/>
                <a:cs typeface="Roboto Mono"/>
                <a:sym typeface="Roboto Mono"/>
              </a:rPr>
              <a:t> DataMiner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9FBF"/>
                </a:solidFill>
                <a:latin typeface="Roboto Mono"/>
                <a:ea typeface="Roboto Mono"/>
                <a:cs typeface="Roboto Mono"/>
                <a:sym typeface="Roboto Mono"/>
              </a:rPr>
              <a:t>@Override</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RawData extract(</a:t>
            </a:r>
            <a:r>
              <a:rPr b="1" lang="en-US" sz="1800">
                <a:solidFill>
                  <a:srgbClr val="7F0055"/>
                </a:solidFill>
                <a:latin typeface="Roboto Mono"/>
                <a:ea typeface="Roboto Mono"/>
                <a:cs typeface="Roboto Mono"/>
                <a:sym typeface="Roboto Mono"/>
              </a:rPr>
              <a:t>File</a:t>
            </a:r>
            <a:r>
              <a:rPr lang="en-US" sz="1800">
                <a:latin typeface="Roboto Mono"/>
                <a:ea typeface="Roboto Mono"/>
                <a:cs typeface="Roboto Mono"/>
                <a:sym typeface="Roboto Mono"/>
              </a:rPr>
              <a:t> file)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lang="en-US" sz="1800">
                <a:solidFill>
                  <a:srgbClr val="3F7F59"/>
                </a:solidFill>
                <a:latin typeface="Roboto Mono"/>
                <a:ea typeface="Roboto Mono"/>
                <a:cs typeface="Roboto Mono"/>
                <a:sym typeface="Roboto Mono"/>
              </a:rPr>
              <a:t>// Extract for DOC files</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class</a:t>
            </a:r>
            <a:r>
              <a:rPr lang="en-US" sz="1800">
                <a:latin typeface="Roboto Mono"/>
                <a:ea typeface="Roboto Mono"/>
                <a:cs typeface="Roboto Mono"/>
                <a:sym typeface="Roboto Mono"/>
              </a:rPr>
              <a:t> CsvDataMiner </a:t>
            </a:r>
            <a:r>
              <a:rPr b="1" lang="en-US" sz="1800">
                <a:solidFill>
                  <a:srgbClr val="7F0055"/>
                </a:solidFill>
                <a:latin typeface="Roboto Mono"/>
                <a:ea typeface="Roboto Mono"/>
                <a:cs typeface="Roboto Mono"/>
                <a:sym typeface="Roboto Mono"/>
              </a:rPr>
              <a:t>extends</a:t>
            </a:r>
            <a:r>
              <a:rPr lang="en-US" sz="1800">
                <a:latin typeface="Roboto Mono"/>
                <a:ea typeface="Roboto Mono"/>
                <a:cs typeface="Roboto Mono"/>
                <a:sym typeface="Roboto Mono"/>
              </a:rPr>
              <a:t> DataMiner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9FBF"/>
                </a:solidFill>
                <a:latin typeface="Roboto Mono"/>
                <a:ea typeface="Roboto Mono"/>
                <a:cs typeface="Roboto Mono"/>
                <a:sym typeface="Roboto Mono"/>
              </a:rPr>
              <a:t>@Override</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RawData extract(</a:t>
            </a:r>
            <a:r>
              <a:rPr b="1" lang="en-US" sz="1800">
                <a:solidFill>
                  <a:srgbClr val="7F0055"/>
                </a:solidFill>
                <a:latin typeface="Roboto Mono"/>
                <a:ea typeface="Roboto Mono"/>
                <a:cs typeface="Roboto Mono"/>
                <a:sym typeface="Roboto Mono"/>
              </a:rPr>
              <a:t>File</a:t>
            </a:r>
            <a:r>
              <a:rPr lang="en-US" sz="1800">
                <a:latin typeface="Roboto Mono"/>
                <a:ea typeface="Roboto Mono"/>
                <a:cs typeface="Roboto Mono"/>
                <a:sym typeface="Roboto Mono"/>
              </a:rPr>
              <a:t> file)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lang="en-US" sz="1800">
                <a:solidFill>
                  <a:srgbClr val="3F7F59"/>
                </a:solidFill>
                <a:latin typeface="Roboto Mono"/>
                <a:ea typeface="Roboto Mono"/>
                <a:cs typeface="Roboto Mono"/>
                <a:sym typeface="Roboto Mono"/>
              </a:rPr>
              <a:t>// Extract for CSV files</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a:t>
            </a:r>
            <a:endParaRPr sz="1800">
              <a:latin typeface="Roboto Mono"/>
              <a:ea typeface="Roboto Mono"/>
              <a:cs typeface="Roboto Mono"/>
              <a:sym typeface="Roboto Mono"/>
            </a:endParaRPr>
          </a:p>
        </p:txBody>
      </p:sp>
      <p:sp>
        <p:nvSpPr>
          <p:cNvPr id="318" name="Google Shape;318;ga5a26a9848_0_247"/>
          <p:cNvSpPr txBox="1"/>
          <p:nvPr/>
        </p:nvSpPr>
        <p:spPr>
          <a:xfrm>
            <a:off x="6101950" y="485425"/>
            <a:ext cx="5814300" cy="57642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class</a:t>
            </a:r>
            <a:r>
              <a:rPr lang="en-US" sz="1800">
                <a:latin typeface="Roboto Mono"/>
                <a:ea typeface="Roboto Mono"/>
                <a:cs typeface="Roboto Mono"/>
                <a:sym typeface="Roboto Mono"/>
              </a:rPr>
              <a:t> PdfDataMiner </a:t>
            </a:r>
            <a:r>
              <a:rPr b="1" lang="en-US" sz="1800">
                <a:solidFill>
                  <a:srgbClr val="7F0055"/>
                </a:solidFill>
                <a:latin typeface="Roboto Mono"/>
                <a:ea typeface="Roboto Mono"/>
                <a:cs typeface="Roboto Mono"/>
                <a:sym typeface="Roboto Mono"/>
              </a:rPr>
              <a:t>extends</a:t>
            </a:r>
            <a:r>
              <a:rPr lang="en-US" sz="1800">
                <a:latin typeface="Roboto Mono"/>
                <a:ea typeface="Roboto Mono"/>
                <a:cs typeface="Roboto Mono"/>
                <a:sym typeface="Roboto Mono"/>
              </a:rPr>
              <a:t> DataMiner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9FBF"/>
                </a:solidFill>
                <a:latin typeface="Roboto Mono"/>
                <a:ea typeface="Roboto Mono"/>
                <a:cs typeface="Roboto Mono"/>
                <a:sym typeface="Roboto Mono"/>
              </a:rPr>
              <a:t>@Override</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RawData extract(</a:t>
            </a:r>
            <a:r>
              <a:rPr b="1" lang="en-US" sz="1800">
                <a:solidFill>
                  <a:srgbClr val="7F0055"/>
                </a:solidFill>
                <a:latin typeface="Roboto Mono"/>
                <a:ea typeface="Roboto Mono"/>
                <a:cs typeface="Roboto Mono"/>
                <a:sym typeface="Roboto Mono"/>
              </a:rPr>
              <a:t>File</a:t>
            </a:r>
            <a:r>
              <a:rPr lang="en-US" sz="1800">
                <a:latin typeface="Roboto Mono"/>
                <a:ea typeface="Roboto Mono"/>
                <a:cs typeface="Roboto Mono"/>
                <a:sym typeface="Roboto Mono"/>
              </a:rPr>
              <a:t> file)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lang="en-US" sz="1800">
                <a:solidFill>
                  <a:srgbClr val="3F7F59"/>
                </a:solidFill>
                <a:latin typeface="Roboto Mono"/>
                <a:ea typeface="Roboto Mono"/>
                <a:cs typeface="Roboto Mono"/>
                <a:sym typeface="Roboto Mono"/>
              </a:rPr>
              <a:t>// Extract for PDF files</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a:t>
            </a:r>
            <a:endParaRPr sz="1800">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a5a26a9848_0_150"/>
          <p:cNvSpPr txBox="1"/>
          <p:nvPr>
            <p:ph type="title"/>
          </p:nvPr>
        </p:nvSpPr>
        <p:spPr>
          <a:xfrm>
            <a:off x="313600" y="142200"/>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3450"/>
              <a:t>Các trường hợp sử dụng</a:t>
            </a:r>
            <a:endParaRPr sz="3450"/>
          </a:p>
        </p:txBody>
      </p:sp>
      <p:sp>
        <p:nvSpPr>
          <p:cNvPr id="325" name="Google Shape;325;ga5a26a9848_0_150"/>
          <p:cNvSpPr txBox="1"/>
          <p:nvPr/>
        </p:nvSpPr>
        <p:spPr>
          <a:xfrm>
            <a:off x="313600" y="1673325"/>
            <a:ext cx="11285100" cy="23331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50000"/>
              </a:lnSpc>
              <a:spcBef>
                <a:spcPts val="0"/>
              </a:spcBef>
              <a:spcAft>
                <a:spcPts val="0"/>
              </a:spcAft>
              <a:buClr>
                <a:srgbClr val="1A1A1A"/>
              </a:buClr>
              <a:buSzPts val="2400"/>
              <a:buFont typeface="Verdana"/>
              <a:buChar char="●"/>
            </a:pPr>
            <a:r>
              <a:rPr lang="en-US" sz="2400">
                <a:solidFill>
                  <a:srgbClr val="1A1A1A"/>
                </a:solidFill>
                <a:latin typeface="Verdana"/>
                <a:ea typeface="Verdana"/>
                <a:cs typeface="Verdana"/>
                <a:sym typeface="Verdana"/>
              </a:rPr>
              <a:t>Sử dụng Template Method pattern khi bạn có nhiều class chứa các thuật toán gần như giống hệt nhau và chỉ có một số khác biệt nhỏ.</a:t>
            </a:r>
            <a:endParaRPr sz="2400">
              <a:solidFill>
                <a:srgbClr val="1A1A1A"/>
              </a:solidFill>
              <a:latin typeface="Verdana"/>
              <a:ea typeface="Verdana"/>
              <a:cs typeface="Verdana"/>
              <a:sym typeface="Verdana"/>
            </a:endParaRPr>
          </a:p>
          <a:p>
            <a:pPr indent="-381000" lvl="0" marL="457200" marR="0" rtl="0" algn="just">
              <a:lnSpc>
                <a:spcPct val="150000"/>
              </a:lnSpc>
              <a:spcBef>
                <a:spcPts val="0"/>
              </a:spcBef>
              <a:spcAft>
                <a:spcPts val="0"/>
              </a:spcAft>
              <a:buClr>
                <a:srgbClr val="1A1A1A"/>
              </a:buClr>
              <a:buSzPts val="2400"/>
              <a:buFont typeface="Verdana"/>
              <a:buChar char="●"/>
            </a:pPr>
            <a:r>
              <a:rPr lang="en-US" sz="2400">
                <a:solidFill>
                  <a:srgbClr val="1A1A1A"/>
                </a:solidFill>
                <a:latin typeface="Verdana"/>
                <a:ea typeface="Verdana"/>
                <a:cs typeface="Verdana"/>
                <a:sym typeface="Verdana"/>
              </a:rPr>
              <a:t>Sử dụng Template Method pattern khi bạn muốn client chỉ cài đặt một số bước của thuật toán, chứ không phải toàn bộ thuật toán.</a:t>
            </a:r>
            <a:endParaRPr sz="2400">
              <a:solidFill>
                <a:srgbClr val="1A1A1A"/>
              </a:solidFill>
              <a:latin typeface="Verdana"/>
              <a:ea typeface="Verdana"/>
              <a:cs typeface="Verdana"/>
              <a:sym typeface="Verdan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a598a2c2d0_0_204"/>
          <p:cNvSpPr txBox="1"/>
          <p:nvPr>
            <p:ph type="title"/>
          </p:nvPr>
        </p:nvSpPr>
        <p:spPr>
          <a:xfrm>
            <a:off x="313600" y="142200"/>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3450"/>
              <a:t>Lợi ích và hạn chế</a:t>
            </a:r>
            <a:endParaRPr sz="3450"/>
          </a:p>
        </p:txBody>
      </p:sp>
      <p:sp>
        <p:nvSpPr>
          <p:cNvPr id="332" name="Google Shape;332;ga598a2c2d0_0_204"/>
          <p:cNvSpPr txBox="1"/>
          <p:nvPr/>
        </p:nvSpPr>
        <p:spPr>
          <a:xfrm>
            <a:off x="501475" y="1401100"/>
            <a:ext cx="11110200" cy="1763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US" sz="2400" u="none" cap="none" strike="noStrike">
                <a:solidFill>
                  <a:srgbClr val="1A1A1A"/>
                </a:solidFill>
                <a:highlight>
                  <a:schemeClr val="lt1"/>
                </a:highlight>
                <a:latin typeface="Verdana"/>
                <a:ea typeface="Verdana"/>
                <a:cs typeface="Verdana"/>
                <a:sym typeface="Verdana"/>
              </a:rPr>
              <a:t>Lợi ích:</a:t>
            </a:r>
            <a:endParaRPr b="1" i="0" sz="2400" u="none" cap="none" strike="noStrike">
              <a:solidFill>
                <a:srgbClr val="1A1A1A"/>
              </a:solidFill>
              <a:highlight>
                <a:schemeClr val="lt1"/>
              </a:highlight>
              <a:latin typeface="Verdana"/>
              <a:ea typeface="Verdana"/>
              <a:cs typeface="Verdana"/>
              <a:sym typeface="Verdana"/>
            </a:endParaRPr>
          </a:p>
          <a:p>
            <a:pPr indent="0" lvl="0" marL="0" marR="0" rtl="0" algn="l">
              <a:lnSpc>
                <a:spcPct val="150000"/>
              </a:lnSpc>
              <a:spcBef>
                <a:spcPts val="0"/>
              </a:spcBef>
              <a:spcAft>
                <a:spcPts val="0"/>
              </a:spcAft>
              <a:buClr>
                <a:srgbClr val="000000"/>
              </a:buClr>
              <a:buSzPts val="2400"/>
              <a:buFont typeface="Arial"/>
              <a:buNone/>
            </a:pPr>
            <a:r>
              <a:rPr b="1" i="0" lang="en-US" sz="2400" u="none" cap="none" strike="noStrike">
                <a:solidFill>
                  <a:srgbClr val="1BD21B"/>
                </a:solidFill>
                <a:highlight>
                  <a:schemeClr val="lt1"/>
                </a:highlight>
                <a:latin typeface="Verdana"/>
                <a:ea typeface="Verdana"/>
                <a:cs typeface="Verdana"/>
                <a:sym typeface="Verdana"/>
              </a:rPr>
              <a:t>✓ </a:t>
            </a:r>
            <a:r>
              <a:rPr lang="en-US" sz="2400">
                <a:solidFill>
                  <a:srgbClr val="1A1A1A"/>
                </a:solidFill>
                <a:latin typeface="Verdana"/>
                <a:ea typeface="Verdana"/>
                <a:cs typeface="Verdana"/>
                <a:sym typeface="Verdana"/>
              </a:rPr>
              <a:t>Loại bỏ các code trùng lặp bằng cách đưa code trùng lặp vào trong một superclass.</a:t>
            </a:r>
            <a:endParaRPr b="0" i="0" sz="2400" u="none" cap="none" strike="noStrike">
              <a:solidFill>
                <a:srgbClr val="1A1A1A"/>
              </a:solidFill>
              <a:latin typeface="Verdana"/>
              <a:ea typeface="Verdana"/>
              <a:cs typeface="Verdana"/>
              <a:sym typeface="Verdana"/>
            </a:endParaRPr>
          </a:p>
        </p:txBody>
      </p:sp>
      <p:sp>
        <p:nvSpPr>
          <p:cNvPr id="333" name="Google Shape;333;ga598a2c2d0_0_204"/>
          <p:cNvSpPr txBox="1"/>
          <p:nvPr/>
        </p:nvSpPr>
        <p:spPr>
          <a:xfrm>
            <a:off x="501475" y="3368475"/>
            <a:ext cx="11110200" cy="13125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US" sz="2400" u="none" cap="none" strike="noStrike">
                <a:solidFill>
                  <a:srgbClr val="1A1A1A"/>
                </a:solidFill>
                <a:highlight>
                  <a:schemeClr val="lt1"/>
                </a:highlight>
                <a:latin typeface="Verdana"/>
                <a:ea typeface="Verdana"/>
                <a:cs typeface="Verdana"/>
                <a:sym typeface="Verdana"/>
              </a:rPr>
              <a:t>Hạn chế:</a:t>
            </a:r>
            <a:endParaRPr b="1" i="0" sz="2400" u="none" cap="none" strike="noStrike">
              <a:solidFill>
                <a:srgbClr val="1A1A1A"/>
              </a:solidFill>
              <a:highlight>
                <a:schemeClr val="lt1"/>
              </a:highlight>
              <a:latin typeface="Verdana"/>
              <a:ea typeface="Verdana"/>
              <a:cs typeface="Verdana"/>
              <a:sym typeface="Verdana"/>
            </a:endParaRPr>
          </a:p>
          <a:p>
            <a:pPr indent="0" lvl="0" marL="0" marR="0" rtl="0" algn="l">
              <a:lnSpc>
                <a:spcPct val="150000"/>
              </a:lnSpc>
              <a:spcBef>
                <a:spcPts val="0"/>
              </a:spcBef>
              <a:spcAft>
                <a:spcPts val="0"/>
              </a:spcAft>
              <a:buClr>
                <a:srgbClr val="000000"/>
              </a:buClr>
              <a:buSzPts val="2400"/>
              <a:buFont typeface="Arial"/>
              <a:buNone/>
            </a:pPr>
            <a:r>
              <a:rPr b="0" i="0" lang="en-US" sz="2400" u="none" cap="none" strike="noStrike">
                <a:solidFill>
                  <a:srgbClr val="FF0000"/>
                </a:solidFill>
                <a:highlight>
                  <a:srgbClr val="F8F9FA"/>
                </a:highlight>
                <a:latin typeface="Verdana"/>
                <a:ea typeface="Verdana"/>
                <a:cs typeface="Verdana"/>
                <a:sym typeface="Verdana"/>
              </a:rPr>
              <a:t>✘</a:t>
            </a:r>
            <a:r>
              <a:rPr b="0" i="0" lang="en-US" sz="2400" u="none" cap="none" strike="noStrike">
                <a:solidFill>
                  <a:srgbClr val="434343"/>
                </a:solidFill>
                <a:highlight>
                  <a:srgbClr val="F8F9FA"/>
                </a:highlight>
                <a:latin typeface="Verdana"/>
                <a:ea typeface="Verdana"/>
                <a:cs typeface="Verdana"/>
                <a:sym typeface="Verdana"/>
              </a:rPr>
              <a:t> </a:t>
            </a:r>
            <a:r>
              <a:rPr lang="en-US" sz="2400"/>
              <a:t>Các subclass có thể bị giới hạn trong bộ khung của thuật toán.</a:t>
            </a:r>
            <a:endParaRPr b="0" i="0" sz="2400" u="none" cap="none" strike="noStrike">
              <a:solidFill>
                <a:srgbClr val="1A1A1A"/>
              </a:solidFill>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a598a2c2d0_0_45"/>
          <p:cNvSpPr txBox="1"/>
          <p:nvPr>
            <p:ph type="title"/>
          </p:nvPr>
        </p:nvSpPr>
        <p:spPr>
          <a:xfrm>
            <a:off x="972600" y="1763282"/>
            <a:ext cx="10251300" cy="377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3600"/>
              <a:buFont typeface="Arial"/>
              <a:buNone/>
            </a:pPr>
            <a:r>
              <a:rPr lang="en-US" sz="4500"/>
              <a:t>F</a:t>
            </a:r>
            <a:r>
              <a:rPr lang="en-US" sz="4500"/>
              <a:t>lyweight</a:t>
            </a:r>
            <a:r>
              <a:rPr lang="en-US" sz="4500"/>
              <a:t> Pattern</a:t>
            </a:r>
            <a:endParaRPr b="0" i="1" sz="3000"/>
          </a:p>
          <a:p>
            <a:pPr indent="0" lvl="0" marL="0" rtl="0" algn="just">
              <a:lnSpc>
                <a:spcPct val="150000"/>
              </a:lnSpc>
              <a:spcBef>
                <a:spcPts val="0"/>
              </a:spcBef>
              <a:spcAft>
                <a:spcPts val="0"/>
              </a:spcAft>
              <a:buClr>
                <a:srgbClr val="000000"/>
              </a:buClr>
              <a:buSzPts val="3600"/>
              <a:buFont typeface="Arial"/>
              <a:buNone/>
            </a:pPr>
            <a:r>
              <a:rPr b="0" i="1" lang="en-US" sz="2600">
                <a:solidFill>
                  <a:srgbClr val="FFFFFF"/>
                </a:solidFill>
              </a:rPr>
              <a:t>"Flyweight is a structural design pattern that lets you fit more objects into the available amount of RAM by sharing common parts of state between multiple objects instead of keeping all of the data in each object."</a:t>
            </a:r>
            <a:endParaRPr b="0" i="1" sz="26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a598a2c2d0_0_248"/>
          <p:cNvSpPr txBox="1"/>
          <p:nvPr>
            <p:ph type="title"/>
          </p:nvPr>
        </p:nvSpPr>
        <p:spPr>
          <a:xfrm>
            <a:off x="972600" y="1763282"/>
            <a:ext cx="10251300" cy="377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3600"/>
              <a:buFont typeface="Arial"/>
              <a:buNone/>
            </a:pPr>
            <a:r>
              <a:rPr lang="en-US"/>
              <a:t>Strategy</a:t>
            </a:r>
            <a:r>
              <a:rPr lang="en-US"/>
              <a:t> Pattern</a:t>
            </a:r>
            <a:endParaRPr b="0" i="1"/>
          </a:p>
          <a:p>
            <a:pPr indent="0" lvl="0" marL="0" rtl="0" algn="just">
              <a:lnSpc>
                <a:spcPct val="150000"/>
              </a:lnSpc>
              <a:spcBef>
                <a:spcPts val="0"/>
              </a:spcBef>
              <a:spcAft>
                <a:spcPts val="0"/>
              </a:spcAft>
              <a:buClr>
                <a:srgbClr val="000000"/>
              </a:buClr>
              <a:buSzPts val="3600"/>
              <a:buFont typeface="Arial"/>
              <a:buNone/>
            </a:pPr>
            <a:r>
              <a:rPr b="0" i="1" lang="en-US" sz="2600">
                <a:solidFill>
                  <a:srgbClr val="FFFFFF"/>
                </a:solidFill>
              </a:rPr>
              <a:t>"Strategy</a:t>
            </a:r>
            <a:r>
              <a:rPr b="0" i="1" lang="en-US" sz="2600">
                <a:solidFill>
                  <a:srgbClr val="FFFFFF"/>
                </a:solidFill>
              </a:rPr>
              <a:t> </a:t>
            </a:r>
            <a:r>
              <a:rPr b="0" i="1" lang="en-US" sz="2600">
                <a:solidFill>
                  <a:srgbClr val="FFFFFF"/>
                </a:solidFill>
              </a:rPr>
              <a:t>is a behavioral design pattern that lets you define a family of algorithms, put each of them into a separate class, and make their objects interchangeable</a:t>
            </a:r>
            <a:r>
              <a:rPr b="0" i="1" lang="en-US" sz="2600">
                <a:solidFill>
                  <a:srgbClr val="FFFFFF"/>
                </a:solidFill>
              </a:rPr>
              <a:t>.</a:t>
            </a:r>
            <a:r>
              <a:rPr b="0" i="1" lang="en-US" sz="2600">
                <a:solidFill>
                  <a:srgbClr val="FFFFFF"/>
                </a:solidFill>
              </a:rPr>
              <a:t>"</a:t>
            </a:r>
            <a:endParaRPr b="0" i="1" sz="28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ae8b1f5afe_0_28"/>
          <p:cNvSpPr txBox="1"/>
          <p:nvPr>
            <p:ph type="title"/>
          </p:nvPr>
        </p:nvSpPr>
        <p:spPr>
          <a:xfrm>
            <a:off x="313600" y="142200"/>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3450"/>
              <a:t>Đặt vấn đề</a:t>
            </a:r>
            <a:endParaRPr sz="3450"/>
          </a:p>
        </p:txBody>
      </p:sp>
      <p:pic>
        <p:nvPicPr>
          <p:cNvPr id="346" name="Google Shape;346;gae8b1f5afe_0_28"/>
          <p:cNvPicPr preferRelativeResize="0"/>
          <p:nvPr/>
        </p:nvPicPr>
        <p:blipFill>
          <a:blip r:embed="rId3">
            <a:alphaModFix/>
          </a:blip>
          <a:stretch>
            <a:fillRect/>
          </a:stretch>
        </p:blipFill>
        <p:spPr>
          <a:xfrm>
            <a:off x="766950" y="2359400"/>
            <a:ext cx="3738450" cy="2495200"/>
          </a:xfrm>
          <a:prstGeom prst="rect">
            <a:avLst/>
          </a:prstGeom>
          <a:noFill/>
          <a:ln>
            <a:noFill/>
          </a:ln>
        </p:spPr>
      </p:pic>
      <p:sp>
        <p:nvSpPr>
          <p:cNvPr id="347" name="Google Shape;347;gae8b1f5afe_0_28"/>
          <p:cNvSpPr txBox="1"/>
          <p:nvPr/>
        </p:nvSpPr>
        <p:spPr>
          <a:xfrm>
            <a:off x="5035350" y="1389400"/>
            <a:ext cx="6609300" cy="44352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class</a:t>
            </a:r>
            <a:r>
              <a:rPr lang="en-US" sz="1800">
                <a:latin typeface="Roboto Mono"/>
                <a:ea typeface="Roboto Mono"/>
                <a:cs typeface="Roboto Mono"/>
                <a:sym typeface="Roboto Mono"/>
              </a:rPr>
              <a:t> ShippingService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int</a:t>
            </a:r>
            <a:r>
              <a:rPr lang="en-US" sz="1800">
                <a:latin typeface="Roboto Mono"/>
                <a:ea typeface="Roboto Mono"/>
                <a:cs typeface="Roboto Mono"/>
                <a:sym typeface="Roboto Mono"/>
              </a:rPr>
              <a:t> calculateFee(</a:t>
            </a:r>
            <a:r>
              <a:rPr b="1" lang="en-US" sz="1800">
                <a:solidFill>
                  <a:srgbClr val="7F0055"/>
                </a:solidFill>
                <a:latin typeface="Roboto Mono"/>
                <a:ea typeface="Roboto Mono"/>
                <a:cs typeface="Roboto Mono"/>
                <a:sym typeface="Roboto Mono"/>
              </a:rPr>
              <a:t>String</a:t>
            </a:r>
            <a:r>
              <a:rPr lang="en-US" sz="1800">
                <a:latin typeface="Roboto Mono"/>
                <a:ea typeface="Roboto Mono"/>
                <a:cs typeface="Roboto Mono"/>
                <a:sym typeface="Roboto Mono"/>
              </a:rPr>
              <a:t> location)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if</a:t>
            </a:r>
            <a:r>
              <a:rPr lang="en-US" sz="1800">
                <a:latin typeface="Roboto Mono"/>
                <a:ea typeface="Roboto Mono"/>
                <a:cs typeface="Roboto Mono"/>
                <a:sym typeface="Roboto Mono"/>
              </a:rPr>
              <a:t> (location.equals(</a:t>
            </a:r>
            <a:r>
              <a:rPr lang="en-US" sz="1800">
                <a:solidFill>
                  <a:srgbClr val="2A00FF"/>
                </a:solidFill>
                <a:latin typeface="Roboto Mono"/>
                <a:ea typeface="Roboto Mono"/>
                <a:cs typeface="Roboto Mono"/>
                <a:sym typeface="Roboto Mono"/>
              </a:rPr>
              <a:t>"HN"</a:t>
            </a: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return</a:t>
            </a:r>
            <a:r>
              <a:rPr lang="en-US" sz="1800">
                <a:latin typeface="Roboto Mono"/>
                <a:ea typeface="Roboto Mono"/>
                <a:cs typeface="Roboto Mono"/>
                <a:sym typeface="Roboto Mono"/>
              </a:rPr>
              <a:t> 10000;</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 </a:t>
            </a:r>
            <a:r>
              <a:rPr b="1" lang="en-US" sz="1800">
                <a:solidFill>
                  <a:srgbClr val="7F0055"/>
                </a:solidFill>
                <a:latin typeface="Roboto Mono"/>
                <a:ea typeface="Roboto Mono"/>
                <a:cs typeface="Roboto Mono"/>
                <a:sym typeface="Roboto Mono"/>
              </a:rPr>
              <a:t>else</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if</a:t>
            </a:r>
            <a:r>
              <a:rPr lang="en-US" sz="1800">
                <a:latin typeface="Roboto Mono"/>
                <a:ea typeface="Roboto Mono"/>
                <a:cs typeface="Roboto Mono"/>
                <a:sym typeface="Roboto Mono"/>
              </a:rPr>
              <a:t> (location.equals(</a:t>
            </a:r>
            <a:r>
              <a:rPr lang="en-US" sz="1800">
                <a:solidFill>
                  <a:srgbClr val="2A00FF"/>
                </a:solidFill>
                <a:latin typeface="Roboto Mono"/>
                <a:ea typeface="Roboto Mono"/>
                <a:cs typeface="Roboto Mono"/>
                <a:sym typeface="Roboto Mono"/>
              </a:rPr>
              <a:t>"DN"</a:t>
            </a: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return</a:t>
            </a:r>
            <a:r>
              <a:rPr lang="en-US" sz="1800">
                <a:latin typeface="Roboto Mono"/>
                <a:ea typeface="Roboto Mono"/>
                <a:cs typeface="Roboto Mono"/>
                <a:sym typeface="Roboto Mono"/>
              </a:rPr>
              <a:t> 20000;</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 </a:t>
            </a:r>
            <a:r>
              <a:rPr b="1" lang="en-US" sz="1800">
                <a:solidFill>
                  <a:srgbClr val="7F0055"/>
                </a:solidFill>
                <a:latin typeface="Roboto Mono"/>
                <a:ea typeface="Roboto Mono"/>
                <a:cs typeface="Roboto Mono"/>
                <a:sym typeface="Roboto Mono"/>
              </a:rPr>
              <a:t>else</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if</a:t>
            </a:r>
            <a:r>
              <a:rPr lang="en-US" sz="1800">
                <a:latin typeface="Roboto Mono"/>
                <a:ea typeface="Roboto Mono"/>
                <a:cs typeface="Roboto Mono"/>
                <a:sym typeface="Roboto Mono"/>
              </a:rPr>
              <a:t> (location.equals(</a:t>
            </a:r>
            <a:r>
              <a:rPr lang="en-US" sz="1800">
                <a:solidFill>
                  <a:srgbClr val="2A00FF"/>
                </a:solidFill>
                <a:latin typeface="Roboto Mono"/>
                <a:ea typeface="Roboto Mono"/>
                <a:cs typeface="Roboto Mono"/>
                <a:sym typeface="Roboto Mono"/>
              </a:rPr>
              <a:t>"HCM"</a:t>
            </a: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return</a:t>
            </a:r>
            <a:r>
              <a:rPr lang="en-US" sz="1800">
                <a:latin typeface="Roboto Mono"/>
                <a:ea typeface="Roboto Mono"/>
                <a:cs typeface="Roboto Mono"/>
                <a:sym typeface="Roboto Mono"/>
              </a:rPr>
              <a:t> 30000;</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 </a:t>
            </a:r>
            <a:r>
              <a:rPr b="1" lang="en-US" sz="1800">
                <a:solidFill>
                  <a:srgbClr val="7F0055"/>
                </a:solidFill>
                <a:latin typeface="Roboto Mono"/>
                <a:ea typeface="Roboto Mono"/>
                <a:cs typeface="Roboto Mono"/>
                <a:sym typeface="Roboto Mono"/>
              </a:rPr>
              <a:t>else</a:t>
            </a: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return</a:t>
            </a:r>
            <a:r>
              <a:rPr lang="en-US" sz="1800">
                <a:latin typeface="Roboto Mono"/>
                <a:ea typeface="Roboto Mono"/>
                <a:cs typeface="Roboto Mono"/>
                <a:sym typeface="Roboto Mono"/>
              </a:rPr>
              <a:t> 50000;</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a:t>
            </a:r>
            <a:endParaRPr b="1" sz="1800">
              <a:solidFill>
                <a:srgbClr val="7F0055"/>
              </a:solidFill>
              <a:latin typeface="Roboto Mono"/>
              <a:ea typeface="Roboto Mono"/>
              <a:cs typeface="Roboto Mono"/>
              <a:sym typeface="Roboto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a5a26a9848_0_318"/>
          <p:cNvSpPr txBox="1"/>
          <p:nvPr/>
        </p:nvSpPr>
        <p:spPr>
          <a:xfrm>
            <a:off x="749100" y="533175"/>
            <a:ext cx="10771800" cy="1093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400">
                <a:solidFill>
                  <a:srgbClr val="1A1A1A"/>
                </a:solidFill>
                <a:latin typeface="Verdana"/>
                <a:ea typeface="Verdana"/>
                <a:cs typeface="Verdana"/>
                <a:sym typeface="Verdana"/>
              </a:rPr>
              <a:t>Giả sử bạn cần thay đổi thuật toán tính phí hoặc cần mở rộng thêm các location mới, thì code của bạn rất có thể sẽ như thế này: </a:t>
            </a:r>
            <a:endParaRPr sz="2400">
              <a:solidFill>
                <a:srgbClr val="1A1A1A"/>
              </a:solidFill>
              <a:latin typeface="Verdana"/>
              <a:ea typeface="Verdana"/>
              <a:cs typeface="Verdana"/>
              <a:sym typeface="Verdana"/>
            </a:endParaRPr>
          </a:p>
        </p:txBody>
      </p:sp>
      <p:pic>
        <p:nvPicPr>
          <p:cNvPr id="354" name="Google Shape;354;ga5a26a9848_0_318"/>
          <p:cNvPicPr preferRelativeResize="0"/>
          <p:nvPr/>
        </p:nvPicPr>
        <p:blipFill>
          <a:blip r:embed="rId3">
            <a:alphaModFix/>
          </a:blip>
          <a:stretch>
            <a:fillRect/>
          </a:stretch>
        </p:blipFill>
        <p:spPr>
          <a:xfrm>
            <a:off x="2281563" y="1845813"/>
            <a:ext cx="3305175" cy="2905125"/>
          </a:xfrm>
          <a:prstGeom prst="rect">
            <a:avLst/>
          </a:prstGeom>
          <a:noFill/>
          <a:ln>
            <a:noFill/>
          </a:ln>
        </p:spPr>
      </p:pic>
      <p:sp>
        <p:nvSpPr>
          <p:cNvPr id="355" name="Google Shape;355;ga5a26a9848_0_318"/>
          <p:cNvSpPr txBox="1"/>
          <p:nvPr/>
        </p:nvSpPr>
        <p:spPr>
          <a:xfrm>
            <a:off x="6572500" y="2742763"/>
            <a:ext cx="2955900" cy="22467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1A1A1A"/>
              </a:buClr>
              <a:buSzPts val="2400"/>
              <a:buFont typeface="Verdana"/>
              <a:buChar char="➔"/>
            </a:pPr>
            <a:r>
              <a:rPr lang="en-US" sz="2400">
                <a:solidFill>
                  <a:srgbClr val="1A1A1A"/>
                </a:solidFill>
                <a:latin typeface="Verdana"/>
                <a:ea typeface="Verdana"/>
                <a:cs typeface="Verdana"/>
                <a:sym typeface="Verdana"/>
              </a:rPr>
              <a:t>Bug phát sinh</a:t>
            </a:r>
            <a:endParaRPr sz="2400">
              <a:solidFill>
                <a:srgbClr val="1A1A1A"/>
              </a:solidFill>
              <a:latin typeface="Verdana"/>
              <a:ea typeface="Verdana"/>
              <a:cs typeface="Verdana"/>
              <a:sym typeface="Verdana"/>
            </a:endParaRPr>
          </a:p>
          <a:p>
            <a:pPr indent="-381000" lvl="0" marL="457200" rtl="0" algn="l">
              <a:lnSpc>
                <a:spcPct val="150000"/>
              </a:lnSpc>
              <a:spcBef>
                <a:spcPts val="0"/>
              </a:spcBef>
              <a:spcAft>
                <a:spcPts val="0"/>
              </a:spcAft>
              <a:buClr>
                <a:srgbClr val="1A1A1A"/>
              </a:buClr>
              <a:buSzPts val="2400"/>
              <a:buFont typeface="Verdana"/>
              <a:buChar char="➔"/>
            </a:pPr>
            <a:r>
              <a:rPr lang="en-US" sz="2400">
                <a:solidFill>
                  <a:srgbClr val="1A1A1A"/>
                </a:solidFill>
                <a:latin typeface="Verdana"/>
                <a:ea typeface="Verdana"/>
                <a:cs typeface="Verdana"/>
                <a:sym typeface="Verdana"/>
              </a:rPr>
              <a:t>Khó bảo trì</a:t>
            </a:r>
            <a:endParaRPr sz="2400">
              <a:solidFill>
                <a:srgbClr val="1A1A1A"/>
              </a:solidFill>
              <a:latin typeface="Verdana"/>
              <a:ea typeface="Verdana"/>
              <a:cs typeface="Verdana"/>
              <a:sym typeface="Verdana"/>
            </a:endParaRPr>
          </a:p>
          <a:p>
            <a:pPr indent="-381000" lvl="0" marL="457200" rtl="0" algn="l">
              <a:lnSpc>
                <a:spcPct val="150000"/>
              </a:lnSpc>
              <a:spcBef>
                <a:spcPts val="0"/>
              </a:spcBef>
              <a:spcAft>
                <a:spcPts val="0"/>
              </a:spcAft>
              <a:buClr>
                <a:srgbClr val="1A1A1A"/>
              </a:buClr>
              <a:buSzPts val="2400"/>
              <a:buFont typeface="Verdana"/>
              <a:buChar char="➔"/>
            </a:pPr>
            <a:r>
              <a:rPr lang="en-US" sz="2400">
                <a:solidFill>
                  <a:srgbClr val="1A1A1A"/>
                </a:solidFill>
                <a:latin typeface="Verdana"/>
                <a:ea typeface="Verdana"/>
                <a:cs typeface="Verdana"/>
                <a:sym typeface="Verdana"/>
              </a:rPr>
              <a:t>Khó mở rộng</a:t>
            </a:r>
            <a:endParaRPr sz="2400">
              <a:solidFill>
                <a:srgbClr val="1A1A1A"/>
              </a:solidFill>
              <a:latin typeface="Verdana"/>
              <a:ea typeface="Verdana"/>
              <a:cs typeface="Verdana"/>
              <a:sym typeface="Verdana"/>
            </a:endParaRPr>
          </a:p>
        </p:txBody>
      </p:sp>
      <p:sp>
        <p:nvSpPr>
          <p:cNvPr id="356" name="Google Shape;356;ga5a26a9848_0_318"/>
          <p:cNvSpPr txBox="1"/>
          <p:nvPr/>
        </p:nvSpPr>
        <p:spPr>
          <a:xfrm>
            <a:off x="856500" y="5208300"/>
            <a:ext cx="10479000" cy="1093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400" u="sng">
                <a:solidFill>
                  <a:srgbClr val="1A1A1A"/>
                </a:solidFill>
                <a:latin typeface="Verdana"/>
                <a:ea typeface="Verdana"/>
                <a:cs typeface="Verdana"/>
                <a:sym typeface="Verdana"/>
              </a:rPr>
              <a:t>Nguyên nhân</a:t>
            </a:r>
            <a:r>
              <a:rPr lang="en-US" sz="2400">
                <a:solidFill>
                  <a:srgbClr val="1A1A1A"/>
                </a:solidFill>
                <a:latin typeface="Verdana"/>
                <a:ea typeface="Verdana"/>
                <a:cs typeface="Verdana"/>
                <a:sym typeface="Verdana"/>
              </a:rPr>
              <a:t>: code sử dụng thuật toán và code cài đặt thuật toán gắn chặt với nhau → cần tách rời</a:t>
            </a:r>
            <a:endParaRPr sz="2400">
              <a:solidFill>
                <a:srgbClr val="1A1A1A"/>
              </a:solidFill>
              <a:latin typeface="Verdana"/>
              <a:ea typeface="Verdana"/>
              <a:cs typeface="Verdana"/>
              <a:sym typeface="Verdana"/>
            </a:endParaRPr>
          </a:p>
        </p:txBody>
      </p:sp>
      <p:pic>
        <p:nvPicPr>
          <p:cNvPr descr="Crying face with solid fill" id="357" name="Google Shape;357;ga5a26a9848_0_318"/>
          <p:cNvPicPr preferRelativeResize="0"/>
          <p:nvPr/>
        </p:nvPicPr>
        <p:blipFill rotWithShape="1">
          <a:blip r:embed="rId4">
            <a:alphaModFix/>
          </a:blip>
          <a:srcRect b="0" l="0" r="0" t="0"/>
          <a:stretch/>
        </p:blipFill>
        <p:spPr>
          <a:xfrm>
            <a:off x="7734951" y="1959521"/>
            <a:ext cx="630990" cy="63099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ae8b1f5afe_0_98"/>
          <p:cNvSpPr txBox="1"/>
          <p:nvPr>
            <p:ph type="title"/>
          </p:nvPr>
        </p:nvSpPr>
        <p:spPr>
          <a:xfrm>
            <a:off x="313600" y="142200"/>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3450"/>
              <a:t>Giải pháp</a:t>
            </a:r>
            <a:endParaRPr sz="3450"/>
          </a:p>
        </p:txBody>
      </p:sp>
      <p:sp>
        <p:nvSpPr>
          <p:cNvPr id="364" name="Google Shape;364;gae8b1f5afe_0_98"/>
          <p:cNvSpPr/>
          <p:nvPr/>
        </p:nvSpPr>
        <p:spPr>
          <a:xfrm>
            <a:off x="1261875" y="1815950"/>
            <a:ext cx="1802100" cy="18150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latin typeface="Verdana"/>
                <a:ea typeface="Verdana"/>
                <a:cs typeface="Verdana"/>
                <a:sym typeface="Verdana"/>
              </a:rPr>
              <a:t>Client</a:t>
            </a:r>
            <a:endParaRPr b="1" sz="2000">
              <a:latin typeface="Verdana"/>
              <a:ea typeface="Verdana"/>
              <a:cs typeface="Verdana"/>
              <a:sym typeface="Verdana"/>
            </a:endParaRPr>
          </a:p>
        </p:txBody>
      </p:sp>
      <p:sp>
        <p:nvSpPr>
          <p:cNvPr id="365" name="Google Shape;365;gae8b1f5afe_0_98"/>
          <p:cNvSpPr/>
          <p:nvPr/>
        </p:nvSpPr>
        <p:spPr>
          <a:xfrm>
            <a:off x="4979575" y="1770650"/>
            <a:ext cx="1915500" cy="19056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latin typeface="Verdana"/>
                <a:ea typeface="Verdana"/>
                <a:cs typeface="Verdana"/>
                <a:sym typeface="Verdana"/>
              </a:rPr>
              <a:t>Context</a:t>
            </a:r>
            <a:endParaRPr b="1" sz="2000">
              <a:latin typeface="Verdana"/>
              <a:ea typeface="Verdana"/>
              <a:cs typeface="Verdana"/>
              <a:sym typeface="Verdana"/>
            </a:endParaRPr>
          </a:p>
        </p:txBody>
      </p:sp>
      <p:sp>
        <p:nvSpPr>
          <p:cNvPr id="366" name="Google Shape;366;gae8b1f5afe_0_98"/>
          <p:cNvSpPr/>
          <p:nvPr/>
        </p:nvSpPr>
        <p:spPr>
          <a:xfrm>
            <a:off x="8668925" y="1741550"/>
            <a:ext cx="2009400" cy="19638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000">
                <a:latin typeface="Verdana"/>
                <a:ea typeface="Verdana"/>
                <a:cs typeface="Verdana"/>
                <a:sym typeface="Verdana"/>
              </a:rPr>
              <a:t>Strategy</a:t>
            </a:r>
            <a:endParaRPr b="1" sz="2000">
              <a:latin typeface="Verdana"/>
              <a:ea typeface="Verdana"/>
              <a:cs typeface="Verdana"/>
              <a:sym typeface="Verdana"/>
            </a:endParaRPr>
          </a:p>
        </p:txBody>
      </p:sp>
      <p:cxnSp>
        <p:nvCxnSpPr>
          <p:cNvPr id="367" name="Google Shape;367;gae8b1f5afe_0_98"/>
          <p:cNvCxnSpPr>
            <a:stCxn id="364" idx="6"/>
            <a:endCxn id="365" idx="2"/>
          </p:cNvCxnSpPr>
          <p:nvPr/>
        </p:nvCxnSpPr>
        <p:spPr>
          <a:xfrm>
            <a:off x="3063975" y="2723450"/>
            <a:ext cx="1915500" cy="0"/>
          </a:xfrm>
          <a:prstGeom prst="straightConnector1">
            <a:avLst/>
          </a:prstGeom>
          <a:noFill/>
          <a:ln cap="flat" cmpd="sng" w="19050">
            <a:solidFill>
              <a:schemeClr val="dk2"/>
            </a:solidFill>
            <a:prstDash val="solid"/>
            <a:round/>
            <a:headEnd len="med" w="med" type="none"/>
            <a:tailEnd len="med" w="med" type="triangle"/>
          </a:ln>
        </p:spPr>
      </p:cxnSp>
      <p:cxnSp>
        <p:nvCxnSpPr>
          <p:cNvPr id="368" name="Google Shape;368;gae8b1f5afe_0_98"/>
          <p:cNvCxnSpPr>
            <a:stCxn id="365" idx="6"/>
            <a:endCxn id="366" idx="2"/>
          </p:cNvCxnSpPr>
          <p:nvPr/>
        </p:nvCxnSpPr>
        <p:spPr>
          <a:xfrm>
            <a:off x="6895075" y="2723450"/>
            <a:ext cx="1773900" cy="0"/>
          </a:xfrm>
          <a:prstGeom prst="straightConnector1">
            <a:avLst/>
          </a:prstGeom>
          <a:noFill/>
          <a:ln cap="flat" cmpd="sng" w="19050">
            <a:solidFill>
              <a:schemeClr val="dk2"/>
            </a:solidFill>
            <a:prstDash val="solid"/>
            <a:round/>
            <a:headEnd len="med" w="med" type="none"/>
            <a:tailEnd len="med" w="med" type="triangle"/>
          </a:ln>
        </p:spPr>
      </p:cxnSp>
      <p:sp>
        <p:nvSpPr>
          <p:cNvPr id="369" name="Google Shape;369;gae8b1f5afe_0_98"/>
          <p:cNvSpPr txBox="1"/>
          <p:nvPr/>
        </p:nvSpPr>
        <p:spPr>
          <a:xfrm>
            <a:off x="3186275" y="1997450"/>
            <a:ext cx="16710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Verdana"/>
                <a:ea typeface="Verdana"/>
                <a:cs typeface="Verdana"/>
                <a:sym typeface="Verdana"/>
              </a:rPr>
              <a:t>Lựa chọn </a:t>
            </a:r>
            <a:br>
              <a:rPr lang="en-US" sz="1800">
                <a:latin typeface="Verdana"/>
                <a:ea typeface="Verdana"/>
                <a:cs typeface="Verdana"/>
                <a:sym typeface="Verdana"/>
              </a:rPr>
            </a:br>
            <a:r>
              <a:rPr lang="en-US" sz="1800">
                <a:latin typeface="Verdana"/>
                <a:ea typeface="Verdana"/>
                <a:cs typeface="Verdana"/>
                <a:sym typeface="Verdana"/>
              </a:rPr>
              <a:t>thuật toán</a:t>
            </a:r>
            <a:endParaRPr sz="1800">
              <a:latin typeface="Verdana"/>
              <a:ea typeface="Verdana"/>
              <a:cs typeface="Verdana"/>
              <a:sym typeface="Verdana"/>
            </a:endParaRPr>
          </a:p>
        </p:txBody>
      </p:sp>
      <p:sp>
        <p:nvSpPr>
          <p:cNvPr id="370" name="Google Shape;370;gae8b1f5afe_0_98"/>
          <p:cNvSpPr txBox="1"/>
          <p:nvPr/>
        </p:nvSpPr>
        <p:spPr>
          <a:xfrm>
            <a:off x="6903975" y="2178950"/>
            <a:ext cx="16710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Verdana"/>
                <a:ea typeface="Verdana"/>
                <a:cs typeface="Verdana"/>
                <a:sym typeface="Verdana"/>
              </a:rPr>
              <a:t>Ủy quyền</a:t>
            </a:r>
            <a:endParaRPr sz="1800">
              <a:latin typeface="Verdana"/>
              <a:ea typeface="Verdana"/>
              <a:cs typeface="Verdana"/>
              <a:sym typeface="Verdana"/>
            </a:endParaRPr>
          </a:p>
        </p:txBody>
      </p:sp>
      <p:sp>
        <p:nvSpPr>
          <p:cNvPr id="371" name="Google Shape;371;gae8b1f5afe_0_98"/>
          <p:cNvSpPr/>
          <p:nvPr/>
        </p:nvSpPr>
        <p:spPr>
          <a:xfrm>
            <a:off x="8480975" y="4719950"/>
            <a:ext cx="2385300" cy="1076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Verdana"/>
                <a:ea typeface="Verdana"/>
                <a:cs typeface="Verdana"/>
                <a:sym typeface="Verdana"/>
              </a:rPr>
              <a:t>Cài đặt </a:t>
            </a:r>
            <a:br>
              <a:rPr lang="en-US" sz="2000">
                <a:latin typeface="Verdana"/>
                <a:ea typeface="Verdana"/>
                <a:cs typeface="Verdana"/>
                <a:sym typeface="Verdana"/>
              </a:rPr>
            </a:br>
            <a:r>
              <a:rPr lang="en-US" sz="2000">
                <a:latin typeface="Verdana"/>
                <a:ea typeface="Verdana"/>
                <a:cs typeface="Verdana"/>
                <a:sym typeface="Verdana"/>
              </a:rPr>
              <a:t>thuật toán</a:t>
            </a:r>
            <a:endParaRPr sz="2000">
              <a:latin typeface="Verdana"/>
              <a:ea typeface="Verdana"/>
              <a:cs typeface="Verdana"/>
              <a:sym typeface="Verdana"/>
            </a:endParaRPr>
          </a:p>
        </p:txBody>
      </p:sp>
      <p:cxnSp>
        <p:nvCxnSpPr>
          <p:cNvPr id="372" name="Google Shape;372;gae8b1f5afe_0_98"/>
          <p:cNvCxnSpPr>
            <a:stCxn id="366" idx="4"/>
            <a:endCxn id="371" idx="0"/>
          </p:cNvCxnSpPr>
          <p:nvPr/>
        </p:nvCxnSpPr>
        <p:spPr>
          <a:xfrm>
            <a:off x="9673625" y="3705350"/>
            <a:ext cx="0" cy="10146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a5a26a9848_0_306"/>
          <p:cNvSpPr txBox="1"/>
          <p:nvPr/>
        </p:nvSpPr>
        <p:spPr>
          <a:xfrm>
            <a:off x="436650" y="545450"/>
            <a:ext cx="11175000" cy="2229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US" sz="2400">
                <a:latin typeface="Verdana"/>
                <a:ea typeface="Verdana"/>
                <a:cs typeface="Verdana"/>
                <a:sym typeface="Verdana"/>
              </a:rPr>
              <a:t>C</a:t>
            </a:r>
            <a:r>
              <a:rPr lang="en-US" sz="2400">
                <a:latin typeface="Verdana"/>
                <a:ea typeface="Verdana"/>
                <a:cs typeface="Verdana"/>
                <a:sym typeface="Verdana"/>
              </a:rPr>
              <a:t>ontext không quan tâm cách cài đặt chi tiết của các strategy.</a:t>
            </a:r>
            <a:endParaRPr sz="2400">
              <a:latin typeface="Verdana"/>
              <a:ea typeface="Verdana"/>
              <a:cs typeface="Verdana"/>
              <a:sym typeface="Verdana"/>
            </a:endParaRPr>
          </a:p>
          <a:p>
            <a:pPr indent="0" lvl="0" marL="0" rtl="0" algn="just">
              <a:lnSpc>
                <a:spcPct val="150000"/>
              </a:lnSpc>
              <a:spcBef>
                <a:spcPts val="0"/>
              </a:spcBef>
              <a:spcAft>
                <a:spcPts val="0"/>
              </a:spcAft>
              <a:buNone/>
            </a:pPr>
            <a:r>
              <a:rPr lang="en-US" sz="2400">
                <a:latin typeface="Verdana"/>
                <a:ea typeface="Verdana"/>
                <a:cs typeface="Verdana"/>
                <a:sym typeface="Verdana"/>
              </a:rPr>
              <a:t>→ Context độc lập với các strategy.</a:t>
            </a:r>
            <a:endParaRPr sz="2400">
              <a:latin typeface="Verdana"/>
              <a:ea typeface="Verdana"/>
              <a:cs typeface="Verdana"/>
              <a:sym typeface="Verdana"/>
            </a:endParaRPr>
          </a:p>
          <a:p>
            <a:pPr indent="0" lvl="0" marL="0" rtl="0" algn="just">
              <a:lnSpc>
                <a:spcPct val="150000"/>
              </a:lnSpc>
              <a:spcBef>
                <a:spcPts val="0"/>
              </a:spcBef>
              <a:spcAft>
                <a:spcPts val="0"/>
              </a:spcAft>
              <a:buNone/>
            </a:pPr>
            <a:r>
              <a:rPr lang="en-US" sz="2400">
                <a:latin typeface="Verdana"/>
                <a:ea typeface="Verdana"/>
                <a:cs typeface="Verdana"/>
                <a:sym typeface="Verdana"/>
              </a:rPr>
              <a:t>→ </a:t>
            </a:r>
            <a:r>
              <a:rPr lang="en-US" sz="2400">
                <a:latin typeface="Verdana"/>
                <a:ea typeface="Verdana"/>
                <a:cs typeface="Verdana"/>
                <a:sym typeface="Verdana"/>
              </a:rPr>
              <a:t>Bạn có thể</a:t>
            </a:r>
            <a:r>
              <a:rPr lang="en-US" sz="2400">
                <a:latin typeface="Verdana"/>
                <a:ea typeface="Verdana"/>
                <a:cs typeface="Verdana"/>
                <a:sym typeface="Verdana"/>
              </a:rPr>
              <a:t> thêm các thuật toán mới hoặc sửa đổi các thuật toán hiện có mà không </a:t>
            </a:r>
            <a:r>
              <a:rPr lang="en-US" sz="2400">
                <a:latin typeface="Verdana"/>
                <a:ea typeface="Verdana"/>
                <a:cs typeface="Verdana"/>
                <a:sym typeface="Verdana"/>
              </a:rPr>
              <a:t>làm </a:t>
            </a:r>
            <a:r>
              <a:rPr lang="en-US" sz="2400">
                <a:latin typeface="Verdana"/>
                <a:ea typeface="Verdana"/>
                <a:cs typeface="Verdana"/>
                <a:sym typeface="Verdana"/>
              </a:rPr>
              <a:t>ảnh hưởng đến co</a:t>
            </a:r>
            <a:r>
              <a:rPr lang="en-US" sz="2400">
                <a:latin typeface="Verdana"/>
                <a:ea typeface="Verdana"/>
                <a:cs typeface="Verdana"/>
                <a:sym typeface="Verdana"/>
              </a:rPr>
              <a:t>de sử dụng thuật toán</a:t>
            </a:r>
            <a:r>
              <a:rPr lang="en-US" sz="2400">
                <a:latin typeface="Verdana"/>
                <a:ea typeface="Verdana"/>
                <a:cs typeface="Verdana"/>
                <a:sym typeface="Verdana"/>
              </a:rPr>
              <a:t>.</a:t>
            </a:r>
            <a:endParaRPr sz="2400">
              <a:latin typeface="Verdana"/>
              <a:ea typeface="Verdana"/>
              <a:cs typeface="Verdana"/>
              <a:sym typeface="Verdana"/>
            </a:endParaRPr>
          </a:p>
        </p:txBody>
      </p:sp>
      <p:pic>
        <p:nvPicPr>
          <p:cNvPr descr="Smiling face with solid fill" id="379" name="Google Shape;379;ga5a26a9848_0_306"/>
          <p:cNvPicPr preferRelativeResize="0"/>
          <p:nvPr/>
        </p:nvPicPr>
        <p:blipFill rotWithShape="1">
          <a:blip r:embed="rId3">
            <a:alphaModFix/>
          </a:blip>
          <a:srcRect b="0" l="0" r="0" t="0"/>
          <a:stretch/>
        </p:blipFill>
        <p:spPr>
          <a:xfrm>
            <a:off x="5634731" y="3110638"/>
            <a:ext cx="642045" cy="63672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ae8b1f5afe_0_8"/>
          <p:cNvSpPr txBox="1"/>
          <p:nvPr>
            <p:ph type="title"/>
          </p:nvPr>
        </p:nvSpPr>
        <p:spPr>
          <a:xfrm>
            <a:off x="313600" y="142200"/>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3450"/>
              <a:t>Cấu trúc</a:t>
            </a:r>
            <a:endParaRPr sz="3450"/>
          </a:p>
        </p:txBody>
      </p:sp>
      <p:pic>
        <p:nvPicPr>
          <p:cNvPr id="386" name="Google Shape;386;gae8b1f5afe_0_8"/>
          <p:cNvPicPr preferRelativeResize="0"/>
          <p:nvPr/>
        </p:nvPicPr>
        <p:blipFill>
          <a:blip r:embed="rId3">
            <a:alphaModFix/>
          </a:blip>
          <a:stretch>
            <a:fillRect/>
          </a:stretch>
        </p:blipFill>
        <p:spPr>
          <a:xfrm>
            <a:off x="2784550" y="1160700"/>
            <a:ext cx="6667796" cy="5697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ae8b1f5afe_0_21"/>
          <p:cNvSpPr txBox="1"/>
          <p:nvPr>
            <p:ph type="title"/>
          </p:nvPr>
        </p:nvSpPr>
        <p:spPr>
          <a:xfrm>
            <a:off x="313600" y="142200"/>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3450"/>
              <a:t>Cài đặt</a:t>
            </a:r>
            <a:endParaRPr sz="3450"/>
          </a:p>
        </p:txBody>
      </p:sp>
      <p:sp>
        <p:nvSpPr>
          <p:cNvPr id="393" name="Google Shape;393;gae8b1f5afe_0_21"/>
          <p:cNvSpPr txBox="1"/>
          <p:nvPr/>
        </p:nvSpPr>
        <p:spPr>
          <a:xfrm>
            <a:off x="516025" y="1932675"/>
            <a:ext cx="11162100" cy="15168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interface</a:t>
            </a:r>
            <a:r>
              <a:rPr lang="en-US" sz="1800">
                <a:latin typeface="Roboto Mono"/>
                <a:ea typeface="Roboto Mono"/>
                <a:cs typeface="Roboto Mono"/>
                <a:sym typeface="Roboto Mono"/>
              </a:rPr>
              <a:t> ShippingStrategy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int</a:t>
            </a:r>
            <a:r>
              <a:rPr lang="en-US" sz="1800">
                <a:latin typeface="Roboto Mono"/>
                <a:ea typeface="Roboto Mono"/>
                <a:cs typeface="Roboto Mono"/>
                <a:sym typeface="Roboto Mono"/>
              </a:rPr>
              <a:t> </a:t>
            </a:r>
            <a:r>
              <a:rPr lang="en-US" sz="1800">
                <a:latin typeface="Roboto Mono"/>
                <a:ea typeface="Roboto Mono"/>
                <a:cs typeface="Roboto Mono"/>
                <a:sym typeface="Roboto Mono"/>
              </a:rPr>
              <a:t>calculateFee</a:t>
            </a:r>
            <a:r>
              <a:rPr lang="en-US" sz="1800">
                <a:latin typeface="Roboto Mono"/>
                <a:ea typeface="Roboto Mono"/>
                <a:cs typeface="Roboto Mono"/>
                <a:sym typeface="Roboto Mono"/>
              </a:rPr>
              <a:t>();</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a:t>
            </a:r>
            <a:endParaRPr sz="1800">
              <a:latin typeface="Roboto Mono"/>
              <a:ea typeface="Roboto Mono"/>
              <a:cs typeface="Roboto Mono"/>
              <a:sym typeface="Roboto Mono"/>
            </a:endParaRPr>
          </a:p>
        </p:txBody>
      </p:sp>
      <p:sp>
        <p:nvSpPr>
          <p:cNvPr id="394" name="Google Shape;394;gae8b1f5afe_0_21"/>
          <p:cNvSpPr txBox="1"/>
          <p:nvPr/>
        </p:nvSpPr>
        <p:spPr>
          <a:xfrm>
            <a:off x="490100" y="1336275"/>
            <a:ext cx="1737300" cy="35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rgbClr val="1A1A1A"/>
                </a:solidFill>
                <a:latin typeface="Verdana"/>
                <a:ea typeface="Verdana"/>
                <a:cs typeface="Verdana"/>
                <a:sym typeface="Verdana"/>
              </a:rPr>
              <a:t>Strategy</a:t>
            </a:r>
            <a:r>
              <a:rPr b="0" i="0" lang="en-US" sz="2400" u="none" cap="none" strike="noStrike">
                <a:solidFill>
                  <a:srgbClr val="1A1A1A"/>
                </a:solidFill>
                <a:latin typeface="Verdana"/>
                <a:ea typeface="Verdana"/>
                <a:cs typeface="Verdana"/>
                <a:sym typeface="Verdana"/>
              </a:rPr>
              <a:t>:</a:t>
            </a:r>
            <a:endParaRPr b="0" i="0" sz="2400" u="none" cap="none" strike="noStrike">
              <a:solidFill>
                <a:srgbClr val="1A1A1A"/>
              </a:solidFill>
              <a:latin typeface="Verdana"/>
              <a:ea typeface="Verdana"/>
              <a:cs typeface="Verdana"/>
              <a:sym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a5a26a9848_0_265"/>
          <p:cNvSpPr txBox="1"/>
          <p:nvPr/>
        </p:nvSpPr>
        <p:spPr>
          <a:xfrm>
            <a:off x="514950" y="723250"/>
            <a:ext cx="11162100" cy="61347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US" sz="1700">
                <a:solidFill>
                  <a:srgbClr val="7F0055"/>
                </a:solidFill>
                <a:latin typeface="Roboto Mono"/>
                <a:ea typeface="Roboto Mono"/>
                <a:cs typeface="Roboto Mono"/>
                <a:sym typeface="Roboto Mono"/>
              </a:rPr>
              <a:t>public</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class</a:t>
            </a:r>
            <a:r>
              <a:rPr lang="en-US" sz="1700">
                <a:latin typeface="Roboto Mono"/>
                <a:ea typeface="Roboto Mono"/>
                <a:cs typeface="Roboto Mono"/>
                <a:sym typeface="Roboto Mono"/>
              </a:rPr>
              <a:t> HNStrategy </a:t>
            </a:r>
            <a:r>
              <a:rPr b="1" lang="en-US" sz="1700">
                <a:solidFill>
                  <a:srgbClr val="7F0055"/>
                </a:solidFill>
                <a:latin typeface="Roboto Mono"/>
                <a:ea typeface="Roboto Mono"/>
                <a:cs typeface="Roboto Mono"/>
                <a:sym typeface="Roboto Mono"/>
              </a:rPr>
              <a:t>implements</a:t>
            </a:r>
            <a:r>
              <a:rPr lang="en-US" sz="1700">
                <a:latin typeface="Roboto Mono"/>
                <a:ea typeface="Roboto Mono"/>
                <a:cs typeface="Roboto Mono"/>
                <a:sym typeface="Roboto Mono"/>
              </a:rPr>
              <a:t> ShippingStrategy {</a:t>
            </a:r>
            <a:endParaRPr sz="17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7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r>
              <a:rPr b="1" lang="en-US" sz="1700">
                <a:solidFill>
                  <a:srgbClr val="7F9FBF"/>
                </a:solidFill>
                <a:latin typeface="Roboto Mono"/>
                <a:ea typeface="Roboto Mono"/>
                <a:cs typeface="Roboto Mono"/>
                <a:sym typeface="Roboto Mono"/>
              </a:rPr>
              <a:t>@Override</a:t>
            </a:r>
            <a:endParaRPr sz="17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public</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int</a:t>
            </a:r>
            <a:r>
              <a:rPr lang="en-US" sz="1700">
                <a:latin typeface="Roboto Mono"/>
                <a:ea typeface="Roboto Mono"/>
                <a:cs typeface="Roboto Mono"/>
                <a:sym typeface="Roboto Mono"/>
              </a:rPr>
              <a:t> </a:t>
            </a:r>
            <a:r>
              <a:rPr lang="en-US" sz="1800">
                <a:latin typeface="Roboto Mono"/>
                <a:ea typeface="Roboto Mono"/>
                <a:cs typeface="Roboto Mono"/>
                <a:sym typeface="Roboto Mono"/>
              </a:rPr>
              <a:t>calculateFee</a:t>
            </a:r>
            <a:r>
              <a:rPr lang="en-US" sz="1700">
                <a:latin typeface="Roboto Mono"/>
                <a:ea typeface="Roboto Mono"/>
                <a:cs typeface="Roboto Mono"/>
                <a:sym typeface="Roboto Mono"/>
              </a:rPr>
              <a:t>() {</a:t>
            </a:r>
            <a:endParaRPr sz="17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return</a:t>
            </a:r>
            <a:r>
              <a:rPr lang="en-US" sz="1700">
                <a:latin typeface="Roboto Mono"/>
                <a:ea typeface="Roboto Mono"/>
                <a:cs typeface="Roboto Mono"/>
                <a:sym typeface="Roboto Mono"/>
              </a:rPr>
              <a:t> 10000;</a:t>
            </a:r>
            <a:endParaRPr sz="17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endParaRPr sz="17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a:t>
            </a:r>
            <a:endParaRPr sz="1700">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sz="17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lang="en-US" sz="1700">
                <a:solidFill>
                  <a:srgbClr val="7F0055"/>
                </a:solidFill>
                <a:latin typeface="Roboto Mono"/>
                <a:ea typeface="Roboto Mono"/>
                <a:cs typeface="Roboto Mono"/>
                <a:sym typeface="Roboto Mono"/>
              </a:rPr>
              <a:t>public</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class</a:t>
            </a:r>
            <a:r>
              <a:rPr lang="en-US" sz="1700">
                <a:latin typeface="Roboto Mono"/>
                <a:ea typeface="Roboto Mono"/>
                <a:cs typeface="Roboto Mono"/>
                <a:sym typeface="Roboto Mono"/>
              </a:rPr>
              <a:t> DNStrategy </a:t>
            </a:r>
            <a:r>
              <a:rPr b="1" lang="en-US" sz="1700">
                <a:solidFill>
                  <a:srgbClr val="7F0055"/>
                </a:solidFill>
                <a:latin typeface="Roboto Mono"/>
                <a:ea typeface="Roboto Mono"/>
                <a:cs typeface="Roboto Mono"/>
                <a:sym typeface="Roboto Mono"/>
              </a:rPr>
              <a:t>implements</a:t>
            </a:r>
            <a:r>
              <a:rPr lang="en-US" sz="1700">
                <a:latin typeface="Roboto Mono"/>
                <a:ea typeface="Roboto Mono"/>
                <a:cs typeface="Roboto Mono"/>
                <a:sym typeface="Roboto Mono"/>
              </a:rPr>
              <a:t> ShippingStrategy {</a:t>
            </a:r>
            <a:endParaRPr sz="17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7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r>
              <a:rPr b="1" lang="en-US" sz="1700">
                <a:solidFill>
                  <a:srgbClr val="7F9FBF"/>
                </a:solidFill>
                <a:latin typeface="Roboto Mono"/>
                <a:ea typeface="Roboto Mono"/>
                <a:cs typeface="Roboto Mono"/>
                <a:sym typeface="Roboto Mono"/>
              </a:rPr>
              <a:t>@Override</a:t>
            </a:r>
            <a:endParaRPr sz="17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public</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int</a:t>
            </a:r>
            <a:r>
              <a:rPr lang="en-US" sz="1700">
                <a:latin typeface="Roboto Mono"/>
                <a:ea typeface="Roboto Mono"/>
                <a:cs typeface="Roboto Mono"/>
                <a:sym typeface="Roboto Mono"/>
              </a:rPr>
              <a:t> </a:t>
            </a:r>
            <a:r>
              <a:rPr lang="en-US" sz="1800">
                <a:latin typeface="Roboto Mono"/>
                <a:ea typeface="Roboto Mono"/>
                <a:cs typeface="Roboto Mono"/>
                <a:sym typeface="Roboto Mono"/>
              </a:rPr>
              <a:t>calculateFee</a:t>
            </a:r>
            <a:r>
              <a:rPr lang="en-US" sz="1700">
                <a:latin typeface="Roboto Mono"/>
                <a:ea typeface="Roboto Mono"/>
                <a:cs typeface="Roboto Mono"/>
                <a:sym typeface="Roboto Mono"/>
              </a:rPr>
              <a:t>() {</a:t>
            </a:r>
            <a:endParaRPr sz="17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return</a:t>
            </a:r>
            <a:r>
              <a:rPr lang="en-US" sz="1700">
                <a:latin typeface="Roboto Mono"/>
                <a:ea typeface="Roboto Mono"/>
                <a:cs typeface="Roboto Mono"/>
                <a:sym typeface="Roboto Mono"/>
              </a:rPr>
              <a:t> 20000;</a:t>
            </a:r>
            <a:endParaRPr sz="17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endParaRPr sz="17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a:t>
            </a:r>
            <a:endParaRPr sz="1700">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sz="17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lang="en-US" sz="1700">
                <a:solidFill>
                  <a:srgbClr val="7F0055"/>
                </a:solidFill>
                <a:latin typeface="Roboto Mono"/>
                <a:ea typeface="Roboto Mono"/>
                <a:cs typeface="Roboto Mono"/>
                <a:sym typeface="Roboto Mono"/>
              </a:rPr>
              <a:t>public</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class</a:t>
            </a:r>
            <a:r>
              <a:rPr lang="en-US" sz="1700">
                <a:latin typeface="Roboto Mono"/>
                <a:ea typeface="Roboto Mono"/>
                <a:cs typeface="Roboto Mono"/>
                <a:sym typeface="Roboto Mono"/>
              </a:rPr>
              <a:t> HCMStrategy </a:t>
            </a:r>
            <a:r>
              <a:rPr b="1" lang="en-US" sz="1700">
                <a:solidFill>
                  <a:srgbClr val="7F0055"/>
                </a:solidFill>
                <a:latin typeface="Roboto Mono"/>
                <a:ea typeface="Roboto Mono"/>
                <a:cs typeface="Roboto Mono"/>
                <a:sym typeface="Roboto Mono"/>
              </a:rPr>
              <a:t>implements</a:t>
            </a:r>
            <a:r>
              <a:rPr lang="en-US" sz="1700">
                <a:latin typeface="Roboto Mono"/>
                <a:ea typeface="Roboto Mono"/>
                <a:cs typeface="Roboto Mono"/>
                <a:sym typeface="Roboto Mono"/>
              </a:rPr>
              <a:t> ShippingStrategy {</a:t>
            </a:r>
            <a:endParaRPr sz="17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7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r>
              <a:rPr b="1" lang="en-US" sz="1700">
                <a:solidFill>
                  <a:srgbClr val="7F9FBF"/>
                </a:solidFill>
                <a:latin typeface="Roboto Mono"/>
                <a:ea typeface="Roboto Mono"/>
                <a:cs typeface="Roboto Mono"/>
                <a:sym typeface="Roboto Mono"/>
              </a:rPr>
              <a:t>@Override</a:t>
            </a:r>
            <a:endParaRPr sz="17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public</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int</a:t>
            </a:r>
            <a:r>
              <a:rPr lang="en-US" sz="1700">
                <a:latin typeface="Roboto Mono"/>
                <a:ea typeface="Roboto Mono"/>
                <a:cs typeface="Roboto Mono"/>
                <a:sym typeface="Roboto Mono"/>
              </a:rPr>
              <a:t> </a:t>
            </a:r>
            <a:r>
              <a:rPr lang="en-US" sz="1800">
                <a:latin typeface="Roboto Mono"/>
                <a:ea typeface="Roboto Mono"/>
                <a:cs typeface="Roboto Mono"/>
                <a:sym typeface="Roboto Mono"/>
              </a:rPr>
              <a:t>calculateFee</a:t>
            </a:r>
            <a:r>
              <a:rPr lang="en-US" sz="1700">
                <a:latin typeface="Roboto Mono"/>
                <a:ea typeface="Roboto Mono"/>
                <a:cs typeface="Roboto Mono"/>
                <a:sym typeface="Roboto Mono"/>
              </a:rPr>
              <a:t>() {</a:t>
            </a:r>
            <a:endParaRPr sz="17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return</a:t>
            </a:r>
            <a:r>
              <a:rPr lang="en-US" sz="1700">
                <a:latin typeface="Roboto Mono"/>
                <a:ea typeface="Roboto Mono"/>
                <a:cs typeface="Roboto Mono"/>
                <a:sym typeface="Roboto Mono"/>
              </a:rPr>
              <a:t> 30000;</a:t>
            </a:r>
            <a:endParaRPr sz="17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endParaRPr sz="17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a:t>
            </a:r>
            <a:endParaRPr sz="1700">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sz="17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700">
              <a:latin typeface="Roboto Mono"/>
              <a:ea typeface="Roboto Mono"/>
              <a:cs typeface="Roboto Mono"/>
              <a:sym typeface="Roboto Mono"/>
            </a:endParaRPr>
          </a:p>
        </p:txBody>
      </p:sp>
      <p:sp>
        <p:nvSpPr>
          <p:cNvPr id="401" name="Google Shape;401;ga5a26a9848_0_265"/>
          <p:cNvSpPr txBox="1"/>
          <p:nvPr/>
        </p:nvSpPr>
        <p:spPr>
          <a:xfrm>
            <a:off x="516025" y="178725"/>
            <a:ext cx="3693300" cy="35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rgbClr val="1A1A1A"/>
                </a:solidFill>
                <a:latin typeface="Verdana"/>
                <a:ea typeface="Verdana"/>
                <a:cs typeface="Verdana"/>
                <a:sym typeface="Verdana"/>
              </a:rPr>
              <a:t>Concrete </a:t>
            </a:r>
            <a:r>
              <a:rPr lang="en-US" sz="2400">
                <a:solidFill>
                  <a:srgbClr val="1A1A1A"/>
                </a:solidFill>
                <a:latin typeface="Verdana"/>
                <a:ea typeface="Verdana"/>
                <a:cs typeface="Verdana"/>
                <a:sym typeface="Verdana"/>
              </a:rPr>
              <a:t>Strategies</a:t>
            </a:r>
            <a:r>
              <a:rPr b="0" i="0" lang="en-US" sz="2400" u="none" cap="none" strike="noStrike">
                <a:solidFill>
                  <a:srgbClr val="1A1A1A"/>
                </a:solidFill>
                <a:latin typeface="Verdana"/>
                <a:ea typeface="Verdana"/>
                <a:cs typeface="Verdana"/>
                <a:sym typeface="Verdana"/>
              </a:rPr>
              <a:t>:</a:t>
            </a:r>
            <a:endParaRPr b="0" i="0" sz="2400" u="none" cap="none" strike="noStrike">
              <a:solidFill>
                <a:srgbClr val="1A1A1A"/>
              </a:solidFill>
              <a:latin typeface="Verdana"/>
              <a:ea typeface="Verdana"/>
              <a:cs typeface="Verdana"/>
              <a:sym typeface="Verdan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a5a26a9848_0_272"/>
          <p:cNvSpPr txBox="1"/>
          <p:nvPr/>
        </p:nvSpPr>
        <p:spPr>
          <a:xfrm>
            <a:off x="514950" y="723250"/>
            <a:ext cx="11162100" cy="61347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class</a:t>
            </a:r>
            <a:r>
              <a:rPr lang="en-US" sz="1800">
                <a:latin typeface="Roboto Mono"/>
                <a:ea typeface="Roboto Mono"/>
                <a:cs typeface="Roboto Mono"/>
                <a:sym typeface="Roboto Mono"/>
              </a:rPr>
              <a:t> ShippingService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private</a:t>
            </a:r>
            <a:r>
              <a:rPr lang="en-US" sz="1800">
                <a:latin typeface="Roboto Mono"/>
                <a:ea typeface="Roboto Mono"/>
                <a:cs typeface="Roboto Mono"/>
                <a:sym typeface="Roboto Mono"/>
              </a:rPr>
              <a:t> ShippingStrategy strategy;</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void</a:t>
            </a:r>
            <a:r>
              <a:rPr lang="en-US" sz="1800">
                <a:latin typeface="Roboto Mono"/>
                <a:ea typeface="Roboto Mono"/>
                <a:cs typeface="Roboto Mono"/>
                <a:sym typeface="Roboto Mono"/>
              </a:rPr>
              <a:t> setStrategy(ShippingStrategy strategy)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this</a:t>
            </a:r>
            <a:r>
              <a:rPr lang="en-US" sz="1800">
                <a:latin typeface="Roboto Mono"/>
                <a:ea typeface="Roboto Mono"/>
                <a:cs typeface="Roboto Mono"/>
                <a:sym typeface="Roboto Mono"/>
              </a:rPr>
              <a:t>.strategy = strategy;</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int</a:t>
            </a:r>
            <a:r>
              <a:rPr lang="en-US" sz="1800">
                <a:latin typeface="Roboto Mono"/>
                <a:ea typeface="Roboto Mono"/>
                <a:cs typeface="Roboto Mono"/>
                <a:sym typeface="Roboto Mono"/>
              </a:rPr>
              <a:t> </a:t>
            </a:r>
            <a:r>
              <a:rPr lang="en-US" sz="1800">
                <a:latin typeface="Roboto Mono"/>
                <a:ea typeface="Roboto Mono"/>
                <a:cs typeface="Roboto Mono"/>
                <a:sym typeface="Roboto Mono"/>
              </a:rPr>
              <a:t>calculateFee</a:t>
            </a: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return</a:t>
            </a:r>
            <a:r>
              <a:rPr lang="en-US" sz="1800">
                <a:latin typeface="Roboto Mono"/>
                <a:ea typeface="Roboto Mono"/>
                <a:cs typeface="Roboto Mono"/>
                <a:sym typeface="Roboto Mono"/>
              </a:rPr>
              <a:t> strategy.</a:t>
            </a:r>
            <a:r>
              <a:rPr lang="en-US" sz="1800">
                <a:latin typeface="Roboto Mono"/>
                <a:ea typeface="Roboto Mono"/>
                <a:cs typeface="Roboto Mono"/>
                <a:sym typeface="Roboto Mono"/>
              </a:rPr>
              <a:t>calculateFee</a:t>
            </a:r>
            <a:r>
              <a:rPr lang="en-US" sz="1800">
                <a:latin typeface="Roboto Mono"/>
                <a:ea typeface="Roboto Mono"/>
                <a:cs typeface="Roboto Mono"/>
                <a:sym typeface="Roboto Mono"/>
              </a:rPr>
              <a:t>();</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a:t>
            </a:r>
            <a:endParaRPr b="1" sz="1800">
              <a:solidFill>
                <a:srgbClr val="7F0055"/>
              </a:solidFill>
              <a:latin typeface="Roboto Mono"/>
              <a:ea typeface="Roboto Mono"/>
              <a:cs typeface="Roboto Mono"/>
              <a:sym typeface="Roboto Mono"/>
            </a:endParaRPr>
          </a:p>
        </p:txBody>
      </p:sp>
      <p:sp>
        <p:nvSpPr>
          <p:cNvPr id="408" name="Google Shape;408;ga5a26a9848_0_272"/>
          <p:cNvSpPr txBox="1"/>
          <p:nvPr/>
        </p:nvSpPr>
        <p:spPr>
          <a:xfrm>
            <a:off x="516025" y="178725"/>
            <a:ext cx="3693300" cy="35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rgbClr val="1A1A1A"/>
                </a:solidFill>
                <a:latin typeface="Verdana"/>
                <a:ea typeface="Verdana"/>
                <a:cs typeface="Verdana"/>
                <a:sym typeface="Verdana"/>
              </a:rPr>
              <a:t>Context</a:t>
            </a:r>
            <a:r>
              <a:rPr b="0" i="0" lang="en-US" sz="2400" u="none" cap="none" strike="noStrike">
                <a:solidFill>
                  <a:srgbClr val="1A1A1A"/>
                </a:solidFill>
                <a:latin typeface="Verdana"/>
                <a:ea typeface="Verdana"/>
                <a:cs typeface="Verdana"/>
                <a:sym typeface="Verdana"/>
              </a:rPr>
              <a:t>:</a:t>
            </a:r>
            <a:endParaRPr b="0" i="0" sz="2400" u="none" cap="none" strike="noStrike">
              <a:solidFill>
                <a:srgbClr val="1A1A1A"/>
              </a:solidFill>
              <a:latin typeface="Verdana"/>
              <a:ea typeface="Verdana"/>
              <a:cs typeface="Verdana"/>
              <a:sym typeface="Verdan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a5a26a9848_0_280"/>
          <p:cNvSpPr txBox="1"/>
          <p:nvPr/>
        </p:nvSpPr>
        <p:spPr>
          <a:xfrm>
            <a:off x="514950" y="723250"/>
            <a:ext cx="11162100" cy="61347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class</a:t>
            </a:r>
            <a:r>
              <a:rPr lang="en-US" sz="1800">
                <a:latin typeface="Roboto Mono"/>
                <a:ea typeface="Roboto Mono"/>
                <a:cs typeface="Roboto Mono"/>
                <a:sym typeface="Roboto Mono"/>
              </a:rPr>
              <a:t> ShippingApplication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static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void</a:t>
            </a:r>
            <a:r>
              <a:rPr lang="en-US" sz="1800">
                <a:latin typeface="Roboto Mono"/>
                <a:ea typeface="Roboto Mono"/>
                <a:cs typeface="Roboto Mono"/>
                <a:sym typeface="Roboto Mono"/>
              </a:rPr>
              <a:t> main(</a:t>
            </a:r>
            <a:r>
              <a:rPr b="1" lang="en-US" sz="1800">
                <a:solidFill>
                  <a:srgbClr val="7F0055"/>
                </a:solidFill>
                <a:latin typeface="Roboto Mono"/>
                <a:ea typeface="Roboto Mono"/>
                <a:cs typeface="Roboto Mono"/>
                <a:sym typeface="Roboto Mono"/>
              </a:rPr>
              <a:t>String</a:t>
            </a:r>
            <a:r>
              <a:rPr lang="en-US" sz="1800">
                <a:latin typeface="Roboto Mono"/>
                <a:ea typeface="Roboto Mono"/>
                <a:cs typeface="Roboto Mono"/>
                <a:sym typeface="Roboto Mono"/>
              </a:rPr>
              <a:t>[] args)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ShippingService service = </a:t>
            </a:r>
            <a:r>
              <a:rPr b="1" lang="en-US" sz="1800">
                <a:solidFill>
                  <a:srgbClr val="7F0055"/>
                </a:solidFill>
                <a:latin typeface="Roboto Mono"/>
                <a:ea typeface="Roboto Mono"/>
                <a:cs typeface="Roboto Mono"/>
                <a:sym typeface="Roboto Mono"/>
              </a:rPr>
              <a:t>new</a:t>
            </a:r>
            <a:r>
              <a:rPr lang="en-US" sz="1800">
                <a:latin typeface="Roboto Mono"/>
                <a:ea typeface="Roboto Mono"/>
                <a:cs typeface="Roboto Mono"/>
                <a:sym typeface="Roboto Mono"/>
              </a:rPr>
              <a:t> ShippingService();</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service.setStrategy(</a:t>
            </a:r>
            <a:r>
              <a:rPr b="1" lang="en-US" sz="1800">
                <a:solidFill>
                  <a:srgbClr val="7F0055"/>
                </a:solidFill>
                <a:latin typeface="Roboto Mono"/>
                <a:ea typeface="Roboto Mono"/>
                <a:cs typeface="Roboto Mono"/>
                <a:sym typeface="Roboto Mono"/>
              </a:rPr>
              <a:t>new</a:t>
            </a:r>
            <a:r>
              <a:rPr lang="en-US" sz="1800">
                <a:latin typeface="Roboto Mono"/>
                <a:ea typeface="Roboto Mono"/>
                <a:cs typeface="Roboto Mono"/>
                <a:sym typeface="Roboto Mono"/>
              </a:rPr>
              <a:t> HNStrategy());</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service.</a:t>
            </a:r>
            <a:r>
              <a:rPr lang="en-US" sz="1800">
                <a:latin typeface="Roboto Mono"/>
                <a:ea typeface="Roboto Mono"/>
                <a:cs typeface="Roboto Mono"/>
                <a:sym typeface="Roboto Mono"/>
              </a:rPr>
              <a:t>calculateFee</a:t>
            </a:r>
            <a:r>
              <a:rPr lang="en-US" sz="1800">
                <a:latin typeface="Roboto Mono"/>
                <a:ea typeface="Roboto Mono"/>
                <a:cs typeface="Roboto Mono"/>
                <a:sym typeface="Roboto Mono"/>
              </a:rPr>
              <a:t>();</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service.setStrategy(</a:t>
            </a:r>
            <a:r>
              <a:rPr b="1" lang="en-US" sz="1800">
                <a:solidFill>
                  <a:srgbClr val="7F0055"/>
                </a:solidFill>
                <a:latin typeface="Roboto Mono"/>
                <a:ea typeface="Roboto Mono"/>
                <a:cs typeface="Roboto Mono"/>
                <a:sym typeface="Roboto Mono"/>
              </a:rPr>
              <a:t>new</a:t>
            </a:r>
            <a:r>
              <a:rPr lang="en-US" sz="1800">
                <a:latin typeface="Roboto Mono"/>
                <a:ea typeface="Roboto Mono"/>
                <a:cs typeface="Roboto Mono"/>
                <a:sym typeface="Roboto Mono"/>
              </a:rPr>
              <a:t> DNStrategy());</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service.</a:t>
            </a:r>
            <a:r>
              <a:rPr lang="en-US" sz="1800">
                <a:latin typeface="Roboto Mono"/>
                <a:ea typeface="Roboto Mono"/>
                <a:cs typeface="Roboto Mono"/>
                <a:sym typeface="Roboto Mono"/>
              </a:rPr>
              <a:t>calculateFee</a:t>
            </a:r>
            <a:r>
              <a:rPr lang="en-US" sz="1800">
                <a:latin typeface="Roboto Mono"/>
                <a:ea typeface="Roboto Mono"/>
                <a:cs typeface="Roboto Mono"/>
                <a:sym typeface="Roboto Mono"/>
              </a:rPr>
              <a:t>();</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service.setStrategy(</a:t>
            </a:r>
            <a:r>
              <a:rPr b="1" lang="en-US" sz="1800">
                <a:solidFill>
                  <a:srgbClr val="7F0055"/>
                </a:solidFill>
                <a:latin typeface="Roboto Mono"/>
                <a:ea typeface="Roboto Mono"/>
                <a:cs typeface="Roboto Mono"/>
                <a:sym typeface="Roboto Mono"/>
              </a:rPr>
              <a:t>new</a:t>
            </a:r>
            <a:r>
              <a:rPr lang="en-US" sz="1800">
                <a:latin typeface="Roboto Mono"/>
                <a:ea typeface="Roboto Mono"/>
                <a:cs typeface="Roboto Mono"/>
                <a:sym typeface="Roboto Mono"/>
              </a:rPr>
              <a:t> HCMStrategy());</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service.</a:t>
            </a:r>
            <a:r>
              <a:rPr lang="en-US" sz="1800">
                <a:latin typeface="Roboto Mono"/>
                <a:ea typeface="Roboto Mono"/>
                <a:cs typeface="Roboto Mono"/>
                <a:sym typeface="Roboto Mono"/>
              </a:rPr>
              <a:t>calculateFee</a:t>
            </a:r>
            <a:r>
              <a:rPr lang="en-US" sz="1800">
                <a:latin typeface="Roboto Mono"/>
                <a:ea typeface="Roboto Mono"/>
                <a:cs typeface="Roboto Mono"/>
                <a:sym typeface="Roboto Mono"/>
              </a:rPr>
              <a:t>();</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a:t>
            </a:r>
            <a:endParaRPr b="1" sz="1800">
              <a:solidFill>
                <a:srgbClr val="7F0055"/>
              </a:solidFill>
              <a:latin typeface="Roboto Mono"/>
              <a:ea typeface="Roboto Mono"/>
              <a:cs typeface="Roboto Mono"/>
              <a:sym typeface="Roboto Mono"/>
            </a:endParaRPr>
          </a:p>
        </p:txBody>
      </p:sp>
      <p:sp>
        <p:nvSpPr>
          <p:cNvPr id="415" name="Google Shape;415;ga5a26a9848_0_280"/>
          <p:cNvSpPr txBox="1"/>
          <p:nvPr/>
        </p:nvSpPr>
        <p:spPr>
          <a:xfrm>
            <a:off x="516025" y="178725"/>
            <a:ext cx="3693300" cy="35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rgbClr val="1A1A1A"/>
                </a:solidFill>
                <a:latin typeface="Verdana"/>
                <a:ea typeface="Verdana"/>
                <a:cs typeface="Verdana"/>
                <a:sym typeface="Verdana"/>
              </a:rPr>
              <a:t>Client</a:t>
            </a:r>
            <a:r>
              <a:rPr b="0" i="0" lang="en-US" sz="2400" u="none" cap="none" strike="noStrike">
                <a:solidFill>
                  <a:srgbClr val="1A1A1A"/>
                </a:solidFill>
                <a:latin typeface="Verdana"/>
                <a:ea typeface="Verdana"/>
                <a:cs typeface="Verdana"/>
                <a:sym typeface="Verdana"/>
              </a:rPr>
              <a:t>:</a:t>
            </a:r>
            <a:endParaRPr b="0" i="0" sz="2400" u="none" cap="none" strike="noStrike">
              <a:solidFill>
                <a:srgbClr val="1A1A1A"/>
              </a:solidFill>
              <a:latin typeface="Verdana"/>
              <a:ea typeface="Verdana"/>
              <a:cs typeface="Verdana"/>
              <a:sym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a598a2c2d0_0_60"/>
          <p:cNvSpPr txBox="1"/>
          <p:nvPr>
            <p:ph type="title"/>
          </p:nvPr>
        </p:nvSpPr>
        <p:spPr>
          <a:xfrm>
            <a:off x="313600" y="142200"/>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3450"/>
              <a:t>Đặt vấn đề</a:t>
            </a:r>
            <a:endParaRPr sz="3450"/>
          </a:p>
        </p:txBody>
      </p:sp>
      <p:sp>
        <p:nvSpPr>
          <p:cNvPr id="89" name="Google Shape;89;ga598a2c2d0_0_60"/>
          <p:cNvSpPr txBox="1"/>
          <p:nvPr/>
        </p:nvSpPr>
        <p:spPr>
          <a:xfrm>
            <a:off x="313600" y="1360875"/>
            <a:ext cx="11609700" cy="2217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2400">
                <a:solidFill>
                  <a:schemeClr val="dk2"/>
                </a:solidFill>
                <a:latin typeface="Verdana"/>
                <a:ea typeface="Verdana"/>
                <a:cs typeface="Verdana"/>
                <a:sym typeface="Verdana"/>
              </a:rPr>
              <a:t>Thử tưởng tượng, bạn đang cần xây dựng một trò chơi trực tuyến có tên là "Marvel". Người chơi sẽ được chọn một nhân vật yêu thích và tham gia trò chơi. Bạn rất mong chờ vào sự thành công của trò chơi. Tuy nhiên chỉ sau nửa tiếng phát hành, hệ thống đã báo </a:t>
            </a:r>
            <a:r>
              <a:rPr b="1" lang="en-US" sz="2400">
                <a:solidFill>
                  <a:srgbClr val="FF0000"/>
                </a:solidFill>
                <a:latin typeface="Verdana"/>
                <a:ea typeface="Verdana"/>
                <a:cs typeface="Verdana"/>
                <a:sym typeface="Verdana"/>
              </a:rPr>
              <a:t>Out of memory</a:t>
            </a:r>
            <a:r>
              <a:rPr lang="en-US" sz="2400">
                <a:solidFill>
                  <a:schemeClr val="dk2"/>
                </a:solidFill>
                <a:latin typeface="Verdana"/>
                <a:ea typeface="Verdana"/>
                <a:cs typeface="Verdana"/>
                <a:sym typeface="Verdana"/>
              </a:rPr>
              <a:t>, mặc dù mới chỉ có chưa đầy </a:t>
            </a:r>
            <a:r>
              <a:rPr b="1" lang="en-US" sz="2400">
                <a:solidFill>
                  <a:schemeClr val="dk2"/>
                </a:solidFill>
                <a:latin typeface="Verdana"/>
                <a:ea typeface="Verdana"/>
                <a:cs typeface="Verdana"/>
                <a:sym typeface="Verdana"/>
              </a:rPr>
              <a:t>1000 người chơi </a:t>
            </a:r>
            <a:r>
              <a:rPr lang="en-US" sz="2400">
                <a:solidFill>
                  <a:schemeClr val="dk2"/>
                </a:solidFill>
                <a:latin typeface="Verdana"/>
                <a:ea typeface="Verdana"/>
                <a:cs typeface="Verdana"/>
                <a:sym typeface="Verdana"/>
              </a:rPr>
              <a:t>cùng tham gia.</a:t>
            </a:r>
            <a:r>
              <a:rPr lang="en-US" sz="2400">
                <a:latin typeface="Verdana"/>
                <a:ea typeface="Verdana"/>
                <a:cs typeface="Verdana"/>
                <a:sym typeface="Verdana"/>
              </a:rPr>
              <a:t> </a:t>
            </a:r>
            <a:endParaRPr sz="2400">
              <a:latin typeface="Verdana"/>
              <a:ea typeface="Verdana"/>
              <a:cs typeface="Verdana"/>
              <a:sym typeface="Verdana"/>
            </a:endParaRPr>
          </a:p>
        </p:txBody>
      </p:sp>
      <p:pic>
        <p:nvPicPr>
          <p:cNvPr id="90" name="Google Shape;90;ga598a2c2d0_0_60"/>
          <p:cNvPicPr preferRelativeResize="0"/>
          <p:nvPr/>
        </p:nvPicPr>
        <p:blipFill>
          <a:blip r:embed="rId3">
            <a:alphaModFix/>
          </a:blip>
          <a:stretch>
            <a:fillRect/>
          </a:stretch>
        </p:blipFill>
        <p:spPr>
          <a:xfrm>
            <a:off x="3945138" y="3577875"/>
            <a:ext cx="3850424" cy="297532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a598a2c2d0_0_211"/>
          <p:cNvSpPr txBox="1"/>
          <p:nvPr>
            <p:ph type="title"/>
          </p:nvPr>
        </p:nvSpPr>
        <p:spPr>
          <a:xfrm>
            <a:off x="313600" y="142200"/>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3400"/>
              <a:t>Các trường hợp sử dụng</a:t>
            </a:r>
            <a:endParaRPr sz="3400"/>
          </a:p>
        </p:txBody>
      </p:sp>
      <p:sp>
        <p:nvSpPr>
          <p:cNvPr id="422" name="Google Shape;422;ga598a2c2d0_0_211"/>
          <p:cNvSpPr txBox="1"/>
          <p:nvPr/>
        </p:nvSpPr>
        <p:spPr>
          <a:xfrm>
            <a:off x="313600" y="1673325"/>
            <a:ext cx="11324100" cy="18453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50000"/>
              </a:lnSpc>
              <a:spcBef>
                <a:spcPts val="0"/>
              </a:spcBef>
              <a:spcAft>
                <a:spcPts val="0"/>
              </a:spcAft>
              <a:buClr>
                <a:srgbClr val="1A1A1A"/>
              </a:buClr>
              <a:buSzPts val="2400"/>
              <a:buFont typeface="Verdana"/>
              <a:buChar char="●"/>
            </a:pPr>
            <a:r>
              <a:rPr lang="en-US" sz="2400">
                <a:latin typeface="Verdana"/>
                <a:ea typeface="Verdana"/>
                <a:cs typeface="Verdana"/>
                <a:sym typeface="Verdana"/>
              </a:rPr>
              <a:t>Sử dụng Strategy pattern khi bạn có nhiều thuật toán để thực hiện một công việc và bạn muốn chương trình có thể dễ dàng chuyển đổi thuật toán trong thời điểm chạy chương trình.</a:t>
            </a:r>
            <a:endParaRPr b="0" i="0" sz="2400" u="none" cap="none" strike="noStrike">
              <a:solidFill>
                <a:srgbClr val="1A1A1A"/>
              </a:solidFill>
              <a:latin typeface="Verdana"/>
              <a:ea typeface="Verdana"/>
              <a:cs typeface="Verdana"/>
              <a:sym typeface="Verdan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ae8b1f5afe_0_0"/>
          <p:cNvSpPr txBox="1"/>
          <p:nvPr>
            <p:ph type="title"/>
          </p:nvPr>
        </p:nvSpPr>
        <p:spPr>
          <a:xfrm>
            <a:off x="313600" y="142200"/>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3450"/>
              <a:t>Lợi ích và hạn chế</a:t>
            </a:r>
            <a:endParaRPr sz="3450"/>
          </a:p>
        </p:txBody>
      </p:sp>
      <p:sp>
        <p:nvSpPr>
          <p:cNvPr id="429" name="Google Shape;429;gae8b1f5afe_0_0"/>
          <p:cNvSpPr txBox="1"/>
          <p:nvPr/>
        </p:nvSpPr>
        <p:spPr>
          <a:xfrm>
            <a:off x="657025" y="1310350"/>
            <a:ext cx="10539900" cy="24798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2400"/>
              <a:buFont typeface="Arial"/>
              <a:buNone/>
            </a:pPr>
            <a:r>
              <a:rPr b="1" i="0" lang="en-US" sz="2400" u="none" cap="none" strike="noStrike">
                <a:solidFill>
                  <a:srgbClr val="1A1A1A"/>
                </a:solidFill>
                <a:highlight>
                  <a:schemeClr val="lt1"/>
                </a:highlight>
                <a:latin typeface="Verdana"/>
                <a:ea typeface="Verdana"/>
                <a:cs typeface="Verdana"/>
                <a:sym typeface="Verdana"/>
              </a:rPr>
              <a:t>Lợi ích:</a:t>
            </a:r>
            <a:endParaRPr b="1" i="0" sz="2400" u="none" cap="none" strike="noStrike">
              <a:solidFill>
                <a:srgbClr val="1A1A1A"/>
              </a:solidFill>
              <a:highlight>
                <a:schemeClr val="lt1"/>
              </a:highlight>
              <a:latin typeface="Verdana"/>
              <a:ea typeface="Verdana"/>
              <a:cs typeface="Verdana"/>
              <a:sym typeface="Verdana"/>
            </a:endParaRPr>
          </a:p>
          <a:p>
            <a:pPr indent="0" lvl="0" marL="0" marR="0" rtl="0" algn="just">
              <a:lnSpc>
                <a:spcPct val="150000"/>
              </a:lnSpc>
              <a:spcBef>
                <a:spcPts val="0"/>
              </a:spcBef>
              <a:spcAft>
                <a:spcPts val="0"/>
              </a:spcAft>
              <a:buClr>
                <a:srgbClr val="000000"/>
              </a:buClr>
              <a:buSzPts val="2400"/>
              <a:buFont typeface="Arial"/>
              <a:buNone/>
            </a:pPr>
            <a:r>
              <a:rPr b="1" i="0" lang="en-US" sz="2400" u="none" cap="none" strike="noStrike">
                <a:solidFill>
                  <a:srgbClr val="1BD21B"/>
                </a:solidFill>
                <a:highlight>
                  <a:schemeClr val="lt1"/>
                </a:highlight>
                <a:latin typeface="Verdana"/>
                <a:ea typeface="Verdana"/>
                <a:cs typeface="Verdana"/>
                <a:sym typeface="Verdana"/>
              </a:rPr>
              <a:t>✓</a:t>
            </a:r>
            <a:r>
              <a:rPr b="1" i="0" lang="en-US" sz="2400" u="none" cap="none" strike="noStrike">
                <a:solidFill>
                  <a:srgbClr val="1BD21B"/>
                </a:solidFill>
                <a:highlight>
                  <a:schemeClr val="lt1"/>
                </a:highlight>
                <a:latin typeface="Verdana"/>
                <a:ea typeface="Verdana"/>
                <a:cs typeface="Verdana"/>
                <a:sym typeface="Verdana"/>
              </a:rPr>
              <a:t> </a:t>
            </a:r>
            <a:r>
              <a:rPr lang="en-US" sz="2400"/>
              <a:t>Open/Closed Principle: dễ dàng chuyển đổi các thuật toán ở thời điểm chạy chương trình mà không làm thay đổi context.</a:t>
            </a:r>
            <a:endParaRPr b="0" i="0" sz="2400" u="none" cap="none" strike="noStrike">
              <a:solidFill>
                <a:srgbClr val="1A1A1A"/>
              </a:solidFill>
              <a:latin typeface="Verdana"/>
              <a:ea typeface="Verdana"/>
              <a:cs typeface="Verdana"/>
              <a:sym typeface="Verdana"/>
            </a:endParaRPr>
          </a:p>
          <a:p>
            <a:pPr indent="0" lvl="0" marL="0" marR="0" rtl="0" algn="just">
              <a:lnSpc>
                <a:spcPct val="150000"/>
              </a:lnSpc>
              <a:spcBef>
                <a:spcPts val="0"/>
              </a:spcBef>
              <a:spcAft>
                <a:spcPts val="0"/>
              </a:spcAft>
              <a:buClr>
                <a:srgbClr val="000000"/>
              </a:buClr>
              <a:buSzPts val="2400"/>
              <a:buFont typeface="Arial"/>
              <a:buNone/>
            </a:pPr>
            <a:r>
              <a:rPr b="1" i="0" lang="en-US" sz="2400" u="none" cap="none" strike="noStrike">
                <a:solidFill>
                  <a:srgbClr val="1BD21B"/>
                </a:solidFill>
                <a:highlight>
                  <a:schemeClr val="lt1"/>
                </a:highlight>
                <a:latin typeface="Verdana"/>
                <a:ea typeface="Verdana"/>
                <a:cs typeface="Verdana"/>
                <a:sym typeface="Verdana"/>
              </a:rPr>
              <a:t>✓ </a:t>
            </a:r>
            <a:r>
              <a:rPr lang="en-US" sz="2400"/>
              <a:t>Tách biệt chi tiết cài đặt của thuật toán với code sử dụng thuật toán</a:t>
            </a:r>
            <a:r>
              <a:rPr b="0" i="0" lang="en-US" sz="2400" u="none" cap="none" strike="noStrike">
                <a:solidFill>
                  <a:srgbClr val="1A1A1A"/>
                </a:solidFill>
                <a:latin typeface="Verdana"/>
                <a:ea typeface="Verdana"/>
                <a:cs typeface="Verdana"/>
                <a:sym typeface="Verdana"/>
              </a:rPr>
              <a:t>.</a:t>
            </a:r>
            <a:endParaRPr b="0" i="0" sz="2400" u="none" cap="none" strike="noStrike">
              <a:solidFill>
                <a:srgbClr val="1A1A1A"/>
              </a:solidFill>
              <a:latin typeface="Verdana"/>
              <a:ea typeface="Verdana"/>
              <a:cs typeface="Verdana"/>
              <a:sym typeface="Verdana"/>
            </a:endParaRPr>
          </a:p>
        </p:txBody>
      </p:sp>
      <p:sp>
        <p:nvSpPr>
          <p:cNvPr id="430" name="Google Shape;430;gae8b1f5afe_0_0"/>
          <p:cNvSpPr txBox="1"/>
          <p:nvPr/>
        </p:nvSpPr>
        <p:spPr>
          <a:xfrm>
            <a:off x="721875" y="3815650"/>
            <a:ext cx="10539900" cy="2375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US" sz="2400" u="none" cap="none" strike="noStrike">
                <a:solidFill>
                  <a:srgbClr val="1A1A1A"/>
                </a:solidFill>
                <a:highlight>
                  <a:schemeClr val="lt1"/>
                </a:highlight>
                <a:latin typeface="Verdana"/>
                <a:ea typeface="Verdana"/>
                <a:cs typeface="Verdana"/>
                <a:sym typeface="Verdana"/>
              </a:rPr>
              <a:t>Hạn chế:</a:t>
            </a:r>
            <a:endParaRPr b="1" i="0" sz="2400" u="none" cap="none" strike="noStrike">
              <a:solidFill>
                <a:srgbClr val="1A1A1A"/>
              </a:solidFill>
              <a:highlight>
                <a:schemeClr val="lt1"/>
              </a:highlight>
              <a:latin typeface="Verdana"/>
              <a:ea typeface="Verdana"/>
              <a:cs typeface="Verdana"/>
              <a:sym typeface="Verdana"/>
            </a:endParaRPr>
          </a:p>
          <a:p>
            <a:pPr indent="0" lvl="0" marL="0" rtl="0" algn="l">
              <a:lnSpc>
                <a:spcPct val="150000"/>
              </a:lnSpc>
              <a:spcBef>
                <a:spcPts val="0"/>
              </a:spcBef>
              <a:spcAft>
                <a:spcPts val="0"/>
              </a:spcAft>
              <a:buClr>
                <a:srgbClr val="000000"/>
              </a:buClr>
              <a:buSzPts val="2400"/>
              <a:buFont typeface="Arial"/>
              <a:buNone/>
            </a:pPr>
            <a:r>
              <a:rPr lang="en-US" sz="2400">
                <a:solidFill>
                  <a:srgbClr val="FF0000"/>
                </a:solidFill>
                <a:highlight>
                  <a:srgbClr val="F8F9FA"/>
                </a:highlight>
                <a:latin typeface="Verdana"/>
                <a:ea typeface="Verdana"/>
                <a:cs typeface="Verdana"/>
                <a:sym typeface="Verdana"/>
              </a:rPr>
              <a:t>✘ </a:t>
            </a:r>
            <a:r>
              <a:rPr lang="en-US" sz="2400"/>
              <a:t>Để lựa chọn thuật toán thích hợp với context, bạn cần phải hiểu rõ sự khác nhau giữa các thuật toán.</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af4aa2ca15_0_0"/>
          <p:cNvSpPr txBox="1"/>
          <p:nvPr>
            <p:ph type="title"/>
          </p:nvPr>
        </p:nvSpPr>
        <p:spPr>
          <a:xfrm>
            <a:off x="972600" y="1763282"/>
            <a:ext cx="10251300" cy="377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3600"/>
              <a:buFont typeface="Arial"/>
              <a:buNone/>
            </a:pPr>
            <a:r>
              <a:rPr lang="en-US"/>
              <a:t>Bài tập thực hành</a:t>
            </a:r>
            <a:endParaRPr b="0" i="1">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aefe79c90f_0_20"/>
          <p:cNvSpPr txBox="1"/>
          <p:nvPr>
            <p:ph type="title"/>
          </p:nvPr>
        </p:nvSpPr>
        <p:spPr>
          <a:xfrm>
            <a:off x="313600" y="142200"/>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a:t>Thiết kế </a:t>
            </a:r>
            <a:r>
              <a:rPr lang="en-US"/>
              <a:t>ứng dụng tạo CV trực tuyến</a:t>
            </a:r>
            <a:endParaRPr/>
          </a:p>
        </p:txBody>
      </p:sp>
      <p:sp>
        <p:nvSpPr>
          <p:cNvPr id="443" name="Google Shape;443;gaefe79c90f_0_20"/>
          <p:cNvSpPr txBox="1"/>
          <p:nvPr>
            <p:ph idx="1" type="body"/>
          </p:nvPr>
        </p:nvSpPr>
        <p:spPr>
          <a:xfrm>
            <a:off x="313600" y="1350800"/>
            <a:ext cx="11487900" cy="5216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lang="en-US" sz="2200">
                <a:solidFill>
                  <a:srgbClr val="1A1A1A"/>
                </a:solidFill>
              </a:rPr>
              <a:t>Thử tưởng tượng bạn đang xây dựng một ứng dụng hỗ trợ mọi người tạo CV (Curriculum Vitae) trực tuyến</a:t>
            </a:r>
            <a:r>
              <a:rPr lang="en-US" sz="2200">
                <a:solidFill>
                  <a:srgbClr val="1A1A1A"/>
                </a:solidFill>
              </a:rPr>
              <a:t>.</a:t>
            </a:r>
            <a:endParaRPr sz="2200">
              <a:solidFill>
                <a:srgbClr val="1A1A1A"/>
              </a:solidFill>
            </a:endParaRPr>
          </a:p>
          <a:p>
            <a:pPr indent="0" lvl="0" marL="0" rtl="0" algn="just">
              <a:lnSpc>
                <a:spcPct val="150000"/>
              </a:lnSpc>
              <a:spcBef>
                <a:spcPts val="0"/>
              </a:spcBef>
              <a:spcAft>
                <a:spcPts val="0"/>
              </a:spcAft>
              <a:buSzPts val="1800"/>
              <a:buNone/>
            </a:pPr>
            <a:r>
              <a:t/>
            </a:r>
            <a:endParaRPr sz="2200">
              <a:solidFill>
                <a:srgbClr val="1A1A1A"/>
              </a:solidFill>
            </a:endParaRPr>
          </a:p>
          <a:p>
            <a:pPr indent="0" lvl="0" marL="0" rtl="0" algn="just">
              <a:lnSpc>
                <a:spcPct val="150000"/>
              </a:lnSpc>
              <a:spcBef>
                <a:spcPts val="0"/>
              </a:spcBef>
              <a:spcAft>
                <a:spcPts val="0"/>
              </a:spcAft>
              <a:buSzPts val="1800"/>
              <a:buNone/>
            </a:pPr>
            <a:r>
              <a:rPr lang="en-US" sz="2200">
                <a:solidFill>
                  <a:srgbClr val="1A1A1A"/>
                </a:solidFill>
              </a:rPr>
              <a:t>Trên giao diện, người dùng sẽ thực hiện các thao tác sau:</a:t>
            </a:r>
            <a:endParaRPr sz="2200">
              <a:solidFill>
                <a:srgbClr val="1A1A1A"/>
              </a:solidFill>
            </a:endParaRPr>
          </a:p>
          <a:p>
            <a:pPr indent="-368300" lvl="0" marL="457200" rtl="0" algn="just">
              <a:lnSpc>
                <a:spcPct val="150000"/>
              </a:lnSpc>
              <a:spcBef>
                <a:spcPts val="0"/>
              </a:spcBef>
              <a:spcAft>
                <a:spcPts val="0"/>
              </a:spcAft>
              <a:buClr>
                <a:srgbClr val="1A1A1A"/>
              </a:buClr>
              <a:buSzPts val="2200"/>
              <a:buAutoNum type="arabicPeriod"/>
            </a:pPr>
            <a:r>
              <a:rPr lang="en-US" sz="2200">
                <a:solidFill>
                  <a:srgbClr val="1A1A1A"/>
                </a:solidFill>
              </a:rPr>
              <a:t>Nhập các thông tin cá nhân: họ tên, ảnh, kinh nghiệm, các kỹ năng.</a:t>
            </a:r>
            <a:endParaRPr sz="2200">
              <a:solidFill>
                <a:srgbClr val="1A1A1A"/>
              </a:solidFill>
            </a:endParaRPr>
          </a:p>
          <a:p>
            <a:pPr indent="-368300" lvl="0" marL="457200" rtl="0" algn="just">
              <a:lnSpc>
                <a:spcPct val="150000"/>
              </a:lnSpc>
              <a:spcBef>
                <a:spcPts val="0"/>
              </a:spcBef>
              <a:spcAft>
                <a:spcPts val="0"/>
              </a:spcAft>
              <a:buClr>
                <a:srgbClr val="1A1A1A"/>
              </a:buClr>
              <a:buSzPts val="2200"/>
              <a:buAutoNum type="arabicPeriod"/>
            </a:pPr>
            <a:r>
              <a:rPr lang="en-US" sz="2200">
                <a:solidFill>
                  <a:srgbClr val="1A1A1A"/>
                </a:solidFill>
              </a:rPr>
              <a:t>Lựa chọn template.</a:t>
            </a:r>
            <a:endParaRPr sz="2200">
              <a:solidFill>
                <a:srgbClr val="1A1A1A"/>
              </a:solidFill>
            </a:endParaRPr>
          </a:p>
          <a:p>
            <a:pPr indent="-368300" lvl="0" marL="457200" rtl="0" algn="just">
              <a:lnSpc>
                <a:spcPct val="150000"/>
              </a:lnSpc>
              <a:spcBef>
                <a:spcPts val="0"/>
              </a:spcBef>
              <a:spcAft>
                <a:spcPts val="0"/>
              </a:spcAft>
              <a:buClr>
                <a:srgbClr val="1A1A1A"/>
              </a:buClr>
              <a:buSzPts val="2200"/>
              <a:buAutoNum type="arabicPeriod"/>
            </a:pPr>
            <a:r>
              <a:rPr lang="en-US" sz="2200">
                <a:solidFill>
                  <a:srgbClr val="1A1A1A"/>
                </a:solidFill>
              </a:rPr>
              <a:t>Lựa chọn </a:t>
            </a:r>
            <a:r>
              <a:rPr lang="en-US" sz="2200">
                <a:solidFill>
                  <a:srgbClr val="1A1A1A"/>
                </a:solidFill>
              </a:rPr>
              <a:t>định dạng</a:t>
            </a:r>
            <a:r>
              <a:rPr lang="en-US" sz="2200">
                <a:solidFill>
                  <a:srgbClr val="1A1A1A"/>
                </a:solidFill>
              </a:rPr>
              <a:t>: PDF hoặc Word.</a:t>
            </a:r>
            <a:endParaRPr sz="2200">
              <a:solidFill>
                <a:srgbClr val="1A1A1A"/>
              </a:solidFill>
            </a:endParaRPr>
          </a:p>
          <a:p>
            <a:pPr indent="-368300" lvl="0" marL="457200" rtl="0" algn="just">
              <a:lnSpc>
                <a:spcPct val="150000"/>
              </a:lnSpc>
              <a:spcBef>
                <a:spcPts val="0"/>
              </a:spcBef>
              <a:spcAft>
                <a:spcPts val="0"/>
              </a:spcAft>
              <a:buClr>
                <a:srgbClr val="1A1A1A"/>
              </a:buClr>
              <a:buSzPts val="2200"/>
              <a:buAutoNum type="arabicPeriod"/>
            </a:pPr>
            <a:r>
              <a:rPr lang="en-US" sz="2200">
                <a:solidFill>
                  <a:srgbClr val="1A1A1A"/>
                </a:solidFill>
              </a:rPr>
              <a:t>Click</a:t>
            </a:r>
            <a:r>
              <a:rPr lang="en-US" sz="2200">
                <a:solidFill>
                  <a:srgbClr val="1A1A1A"/>
                </a:solidFill>
              </a:rPr>
              <a:t> button t</a:t>
            </a:r>
            <a:r>
              <a:rPr lang="en-US" sz="2200">
                <a:solidFill>
                  <a:srgbClr val="1A1A1A"/>
                </a:solidFill>
              </a:rPr>
              <a:t>ạo CV và download.</a:t>
            </a:r>
            <a:endParaRPr sz="2200">
              <a:solidFill>
                <a:srgbClr val="1A1A1A"/>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a5ccdf5735_0_0"/>
          <p:cNvSpPr txBox="1"/>
          <p:nvPr/>
        </p:nvSpPr>
        <p:spPr>
          <a:xfrm>
            <a:off x="501475" y="415825"/>
            <a:ext cx="6767400" cy="6132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000">
                <a:latin typeface="Verdana"/>
                <a:ea typeface="Verdana"/>
                <a:cs typeface="Verdana"/>
                <a:sym typeface="Verdana"/>
              </a:rPr>
              <a:t>Hệ thống sẽ cung cấp nhiều loại template: Blue, Red, Green, …</a:t>
            </a:r>
            <a:endParaRPr sz="2000">
              <a:latin typeface="Verdana"/>
              <a:ea typeface="Verdana"/>
              <a:cs typeface="Verdana"/>
              <a:sym typeface="Verdana"/>
            </a:endParaRPr>
          </a:p>
          <a:p>
            <a:pPr indent="0" lvl="0" marL="0" rtl="0" algn="l">
              <a:lnSpc>
                <a:spcPct val="150000"/>
              </a:lnSpc>
              <a:spcBef>
                <a:spcPts val="0"/>
              </a:spcBef>
              <a:spcAft>
                <a:spcPts val="0"/>
              </a:spcAft>
              <a:buNone/>
            </a:pPr>
            <a:r>
              <a:t/>
            </a:r>
            <a:endParaRPr sz="2000">
              <a:latin typeface="Verdana"/>
              <a:ea typeface="Verdana"/>
              <a:cs typeface="Verdana"/>
              <a:sym typeface="Verdana"/>
            </a:endParaRPr>
          </a:p>
          <a:p>
            <a:pPr indent="0" lvl="0" marL="0" rtl="0" algn="l">
              <a:lnSpc>
                <a:spcPct val="150000"/>
              </a:lnSpc>
              <a:spcBef>
                <a:spcPts val="0"/>
              </a:spcBef>
              <a:spcAft>
                <a:spcPts val="0"/>
              </a:spcAft>
              <a:buNone/>
            </a:pPr>
            <a:r>
              <a:rPr b="1" lang="en-US" sz="2000">
                <a:latin typeface="Verdana"/>
                <a:ea typeface="Verdana"/>
                <a:cs typeface="Verdana"/>
                <a:sym typeface="Verdana"/>
              </a:rPr>
              <a:t>Template = Layout + User Data</a:t>
            </a:r>
            <a:endParaRPr b="1" sz="2000">
              <a:latin typeface="Verdana"/>
              <a:ea typeface="Verdana"/>
              <a:cs typeface="Verdana"/>
              <a:sym typeface="Verdana"/>
            </a:endParaRPr>
          </a:p>
          <a:p>
            <a:pPr indent="0" lvl="0" marL="0" rtl="0" algn="l">
              <a:lnSpc>
                <a:spcPct val="150000"/>
              </a:lnSpc>
              <a:spcBef>
                <a:spcPts val="0"/>
              </a:spcBef>
              <a:spcAft>
                <a:spcPts val="0"/>
              </a:spcAft>
              <a:buNone/>
            </a:pPr>
            <a:r>
              <a:t/>
            </a:r>
            <a:endParaRPr sz="2000">
              <a:latin typeface="Verdana"/>
              <a:ea typeface="Verdana"/>
              <a:cs typeface="Verdana"/>
              <a:sym typeface="Verdana"/>
            </a:endParaRPr>
          </a:p>
          <a:p>
            <a:pPr indent="0" lvl="0" marL="0" rtl="0" algn="l">
              <a:lnSpc>
                <a:spcPct val="150000"/>
              </a:lnSpc>
              <a:spcBef>
                <a:spcPts val="0"/>
              </a:spcBef>
              <a:spcAft>
                <a:spcPts val="0"/>
              </a:spcAft>
              <a:buNone/>
            </a:pPr>
            <a:r>
              <a:rPr lang="en-US" sz="2000">
                <a:latin typeface="Verdana"/>
                <a:ea typeface="Verdana"/>
                <a:cs typeface="Verdana"/>
                <a:sym typeface="Verdana"/>
              </a:rPr>
              <a:t>Layout của mỗi template đều gồm 3 thành phần:</a:t>
            </a:r>
            <a:endParaRPr sz="2000">
              <a:latin typeface="Verdana"/>
              <a:ea typeface="Verdana"/>
              <a:cs typeface="Verdana"/>
              <a:sym typeface="Verdana"/>
            </a:endParaRPr>
          </a:p>
          <a:p>
            <a:pPr indent="-355600" lvl="0" marL="457200" rtl="0" algn="l">
              <a:lnSpc>
                <a:spcPct val="150000"/>
              </a:lnSpc>
              <a:spcBef>
                <a:spcPts val="0"/>
              </a:spcBef>
              <a:spcAft>
                <a:spcPts val="0"/>
              </a:spcAft>
              <a:buSzPts val="2000"/>
              <a:buFont typeface="Verdana"/>
              <a:buAutoNum type="arabicPeriod"/>
            </a:pPr>
            <a:r>
              <a:rPr lang="en-US" sz="2000">
                <a:latin typeface="Verdana"/>
                <a:ea typeface="Verdana"/>
                <a:cs typeface="Verdana"/>
                <a:sym typeface="Verdana"/>
              </a:rPr>
              <a:t>Header</a:t>
            </a:r>
            <a:endParaRPr sz="2000">
              <a:latin typeface="Verdana"/>
              <a:ea typeface="Verdana"/>
              <a:cs typeface="Verdana"/>
              <a:sym typeface="Verdana"/>
            </a:endParaRPr>
          </a:p>
          <a:p>
            <a:pPr indent="-355600" lvl="0" marL="457200" rtl="0" algn="l">
              <a:lnSpc>
                <a:spcPct val="150000"/>
              </a:lnSpc>
              <a:spcBef>
                <a:spcPts val="0"/>
              </a:spcBef>
              <a:spcAft>
                <a:spcPts val="0"/>
              </a:spcAft>
              <a:buSzPts val="2000"/>
              <a:buFont typeface="Verdana"/>
              <a:buAutoNum type="arabicPeriod"/>
            </a:pPr>
            <a:r>
              <a:rPr lang="en-US" sz="2000">
                <a:latin typeface="Verdana"/>
                <a:ea typeface="Verdana"/>
                <a:cs typeface="Verdana"/>
                <a:sym typeface="Verdana"/>
              </a:rPr>
              <a:t>Body</a:t>
            </a:r>
            <a:endParaRPr sz="2000">
              <a:latin typeface="Verdana"/>
              <a:ea typeface="Verdana"/>
              <a:cs typeface="Verdana"/>
              <a:sym typeface="Verdana"/>
            </a:endParaRPr>
          </a:p>
          <a:p>
            <a:pPr indent="-355600" lvl="0" marL="457200" rtl="0" algn="l">
              <a:lnSpc>
                <a:spcPct val="150000"/>
              </a:lnSpc>
              <a:spcBef>
                <a:spcPts val="0"/>
              </a:spcBef>
              <a:spcAft>
                <a:spcPts val="0"/>
              </a:spcAft>
              <a:buSzPts val="2000"/>
              <a:buFont typeface="Verdana"/>
              <a:buAutoNum type="arabicPeriod"/>
            </a:pPr>
            <a:r>
              <a:rPr lang="en-US" sz="2000">
                <a:latin typeface="Verdana"/>
                <a:ea typeface="Verdana"/>
                <a:cs typeface="Verdana"/>
                <a:sym typeface="Verdana"/>
              </a:rPr>
              <a:t>Footer</a:t>
            </a:r>
            <a:endParaRPr sz="2000">
              <a:latin typeface="Verdana"/>
              <a:ea typeface="Verdana"/>
              <a:cs typeface="Verdana"/>
              <a:sym typeface="Verdana"/>
            </a:endParaRPr>
          </a:p>
          <a:p>
            <a:pPr indent="0" lvl="0" marL="0" rtl="0" algn="l">
              <a:lnSpc>
                <a:spcPct val="150000"/>
              </a:lnSpc>
              <a:spcBef>
                <a:spcPts val="0"/>
              </a:spcBef>
              <a:spcAft>
                <a:spcPts val="0"/>
              </a:spcAft>
              <a:buNone/>
            </a:pPr>
            <a:r>
              <a:t/>
            </a:r>
            <a:endParaRPr sz="2000">
              <a:latin typeface="Verdana"/>
              <a:ea typeface="Verdana"/>
              <a:cs typeface="Verdana"/>
              <a:sym typeface="Verdana"/>
            </a:endParaRPr>
          </a:p>
          <a:p>
            <a:pPr indent="0" lvl="0" marL="0" rtl="0" algn="l">
              <a:lnSpc>
                <a:spcPct val="150000"/>
              </a:lnSpc>
              <a:spcBef>
                <a:spcPts val="0"/>
              </a:spcBef>
              <a:spcAft>
                <a:spcPts val="0"/>
              </a:spcAft>
              <a:buNone/>
            </a:pPr>
            <a:r>
              <a:rPr lang="en-US" sz="2000">
                <a:latin typeface="Verdana"/>
                <a:ea typeface="Verdana"/>
                <a:cs typeface="Verdana"/>
                <a:sym typeface="Verdana"/>
              </a:rPr>
              <a:t>Template còn có các element như đoạn văn, đường kẻ, ...</a:t>
            </a:r>
            <a:endParaRPr sz="2000">
              <a:latin typeface="Verdana"/>
              <a:ea typeface="Verdana"/>
              <a:cs typeface="Verdana"/>
              <a:sym typeface="Verdana"/>
            </a:endParaRPr>
          </a:p>
        </p:txBody>
      </p:sp>
      <p:sp>
        <p:nvSpPr>
          <p:cNvPr id="450" name="Google Shape;450;ga5ccdf5735_0_0"/>
          <p:cNvSpPr/>
          <p:nvPr/>
        </p:nvSpPr>
        <p:spPr>
          <a:xfrm>
            <a:off x="7437275" y="1225050"/>
            <a:ext cx="4329900" cy="4407900"/>
          </a:xfrm>
          <a:prstGeom prst="rect">
            <a:avLst/>
          </a:prstGeom>
          <a:solidFill>
            <a:srgbClr val="D0E0E3"/>
          </a:solid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a5ccdf5735_0_0"/>
          <p:cNvSpPr/>
          <p:nvPr/>
        </p:nvSpPr>
        <p:spPr>
          <a:xfrm>
            <a:off x="7800275" y="1523225"/>
            <a:ext cx="3603900" cy="685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t>Header</a:t>
            </a:r>
            <a:endParaRPr b="1" sz="1800"/>
          </a:p>
        </p:txBody>
      </p:sp>
      <p:sp>
        <p:nvSpPr>
          <p:cNvPr id="452" name="Google Shape;452;ga5ccdf5735_0_0"/>
          <p:cNvSpPr/>
          <p:nvPr/>
        </p:nvSpPr>
        <p:spPr>
          <a:xfrm>
            <a:off x="7800275" y="2651900"/>
            <a:ext cx="3603900" cy="1735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t>Body</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L</a:t>
            </a:r>
            <a:r>
              <a:rPr lang="en-US" sz="1800"/>
              <a:t>orem ipsum dolor sit amet</a:t>
            </a:r>
            <a:br>
              <a:rPr lang="en-US" sz="1800"/>
            </a:br>
            <a:r>
              <a:rPr lang="en-US" sz="1800"/>
              <a:t>Lorem ipsum dolor sit amet</a:t>
            </a:r>
            <a:br>
              <a:rPr lang="en-US" sz="1800"/>
            </a:br>
            <a:r>
              <a:rPr lang="en-US" sz="1800"/>
              <a:t>Lorem ipsum dolor sit amet</a:t>
            </a:r>
            <a:endParaRPr sz="1800"/>
          </a:p>
        </p:txBody>
      </p:sp>
      <p:sp>
        <p:nvSpPr>
          <p:cNvPr id="453" name="Google Shape;453;ga5ccdf5735_0_0"/>
          <p:cNvSpPr/>
          <p:nvPr/>
        </p:nvSpPr>
        <p:spPr>
          <a:xfrm>
            <a:off x="7800275" y="4830575"/>
            <a:ext cx="3603900" cy="6093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t>Footer</a:t>
            </a:r>
            <a:endParaRPr b="1" sz="1800"/>
          </a:p>
        </p:txBody>
      </p:sp>
      <p:cxnSp>
        <p:nvCxnSpPr>
          <p:cNvPr id="454" name="Google Shape;454;ga5ccdf5735_0_0"/>
          <p:cNvCxnSpPr/>
          <p:nvPr/>
        </p:nvCxnSpPr>
        <p:spPr>
          <a:xfrm>
            <a:off x="7819625" y="2372950"/>
            <a:ext cx="3565200" cy="0"/>
          </a:xfrm>
          <a:prstGeom prst="straightConnector1">
            <a:avLst/>
          </a:prstGeom>
          <a:noFill/>
          <a:ln cap="flat" cmpd="sng" w="9525">
            <a:solidFill>
              <a:schemeClr val="dk2"/>
            </a:solidFill>
            <a:prstDash val="solid"/>
            <a:round/>
            <a:headEnd len="med" w="med" type="none"/>
            <a:tailEnd len="med" w="med" type="none"/>
          </a:ln>
        </p:spPr>
      </p:cxnSp>
      <p:cxnSp>
        <p:nvCxnSpPr>
          <p:cNvPr id="455" name="Google Shape;455;ga5ccdf5735_0_0"/>
          <p:cNvCxnSpPr/>
          <p:nvPr/>
        </p:nvCxnSpPr>
        <p:spPr>
          <a:xfrm>
            <a:off x="7819625" y="4666050"/>
            <a:ext cx="3565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a5ccdf5735_0_14"/>
          <p:cNvSpPr txBox="1"/>
          <p:nvPr>
            <p:ph idx="4294967295" type="body"/>
          </p:nvPr>
        </p:nvSpPr>
        <p:spPr>
          <a:xfrm>
            <a:off x="313600" y="248850"/>
            <a:ext cx="11487900" cy="1165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US" sz="2400">
                <a:solidFill>
                  <a:schemeClr val="dk2"/>
                </a:solidFill>
              </a:rPr>
              <a:t>D</a:t>
            </a:r>
            <a:r>
              <a:rPr lang="en-US" sz="2400">
                <a:solidFill>
                  <a:schemeClr val="dk2"/>
                </a:solidFill>
              </a:rPr>
              <a:t>ựa trên ý tưởng đã có, </a:t>
            </a:r>
            <a:r>
              <a:rPr lang="en-US" sz="2400">
                <a:solidFill>
                  <a:srgbClr val="1A1A1A"/>
                </a:solidFill>
              </a:rPr>
              <a:t>b</a:t>
            </a:r>
            <a:r>
              <a:rPr lang="en-US" sz="2400">
                <a:solidFill>
                  <a:srgbClr val="1A1A1A"/>
                </a:solidFill>
              </a:rPr>
              <a:t>ạn nhanh chóng đưa ra phiên bản đầu tiên của ứng dụng. Người dùng rất ủng hộ ứng dụng của bạn </a:t>
            </a:r>
            <a:r>
              <a:rPr b="1" lang="en-US" sz="2400">
                <a:solidFill>
                  <a:srgbClr val="007EE6"/>
                </a:solidFill>
              </a:rPr>
              <a:t>😜</a:t>
            </a:r>
            <a:endParaRPr sz="2400">
              <a:solidFill>
                <a:srgbClr val="000000"/>
              </a:solidFill>
            </a:endParaRPr>
          </a:p>
        </p:txBody>
      </p:sp>
      <p:sp>
        <p:nvSpPr>
          <p:cNvPr id="462" name="Google Shape;462;ga5ccdf5735_0_14"/>
          <p:cNvSpPr txBox="1"/>
          <p:nvPr/>
        </p:nvSpPr>
        <p:spPr>
          <a:xfrm>
            <a:off x="327400" y="1621425"/>
            <a:ext cx="11460300" cy="4044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US" sz="2400">
                <a:solidFill>
                  <a:schemeClr val="dk2"/>
                </a:solidFill>
                <a:latin typeface="Verdana"/>
                <a:ea typeface="Verdana"/>
                <a:cs typeface="Verdana"/>
                <a:sym typeface="Verdana"/>
              </a:rPr>
              <a:t>Tuy nhiên, một số vấn đề cũng đã phát sinh:</a:t>
            </a:r>
            <a:endParaRPr sz="2400">
              <a:solidFill>
                <a:schemeClr val="dk2"/>
              </a:solidFill>
              <a:latin typeface="Verdana"/>
              <a:ea typeface="Verdana"/>
              <a:cs typeface="Verdana"/>
              <a:sym typeface="Verdana"/>
            </a:endParaRPr>
          </a:p>
          <a:p>
            <a:pPr indent="-381000" lvl="0" marL="457200" rtl="0" algn="just">
              <a:lnSpc>
                <a:spcPct val="150000"/>
              </a:lnSpc>
              <a:spcBef>
                <a:spcPts val="0"/>
              </a:spcBef>
              <a:spcAft>
                <a:spcPts val="0"/>
              </a:spcAft>
              <a:buSzPts val="2400"/>
              <a:buFont typeface="Verdana"/>
              <a:buChar char="●"/>
            </a:pPr>
            <a:r>
              <a:rPr lang="en-US" sz="2400">
                <a:solidFill>
                  <a:schemeClr val="dk2"/>
                </a:solidFill>
                <a:latin typeface="Verdana"/>
                <a:ea typeface="Verdana"/>
                <a:cs typeface="Verdana"/>
                <a:sym typeface="Verdana"/>
              </a:rPr>
              <a:t>Khi có nhiều người dùng đồng thời sử dụng, hệ thống thường xuyên báo </a:t>
            </a:r>
            <a:r>
              <a:rPr b="1" lang="en-US" sz="2400">
                <a:solidFill>
                  <a:srgbClr val="FF0000"/>
                </a:solidFill>
                <a:latin typeface="Verdana"/>
                <a:ea typeface="Verdana"/>
                <a:cs typeface="Verdana"/>
                <a:sym typeface="Verdana"/>
              </a:rPr>
              <a:t>Out of memory</a:t>
            </a:r>
            <a:r>
              <a:rPr lang="en-US" sz="2400">
                <a:latin typeface="Verdana"/>
                <a:ea typeface="Verdana"/>
                <a:cs typeface="Verdana"/>
                <a:sym typeface="Verdana"/>
              </a:rPr>
              <a:t>. Bạn đã cố gắng nâng cấp phần cứng, nhưng có vẻ cũng chưa giải quyết triệt để vấn đề.</a:t>
            </a:r>
            <a:endParaRPr sz="2400">
              <a:latin typeface="Verdana"/>
              <a:ea typeface="Verdana"/>
              <a:cs typeface="Verdana"/>
              <a:sym typeface="Verdana"/>
            </a:endParaRPr>
          </a:p>
          <a:p>
            <a:pPr indent="-381000" lvl="0" marL="457200" rtl="0" algn="just">
              <a:lnSpc>
                <a:spcPct val="150000"/>
              </a:lnSpc>
              <a:spcBef>
                <a:spcPts val="0"/>
              </a:spcBef>
              <a:spcAft>
                <a:spcPts val="0"/>
              </a:spcAft>
              <a:buSzPts val="2400"/>
              <a:buFont typeface="Verdana"/>
              <a:buChar char="●"/>
            </a:pPr>
            <a:r>
              <a:rPr lang="en-US" sz="2400">
                <a:latin typeface="Verdana"/>
                <a:ea typeface="Verdana"/>
                <a:cs typeface="Verdana"/>
                <a:sym typeface="Verdana"/>
              </a:rPr>
              <a:t>Người dùng yêu cầu nhiều template hơn. Trong khi thiết kế một template là công việc mất khá nhiều công sức và thời gian.</a:t>
            </a:r>
            <a:endParaRPr sz="2400">
              <a:latin typeface="Verdana"/>
              <a:ea typeface="Verdana"/>
              <a:cs typeface="Verdana"/>
              <a:sym typeface="Verdana"/>
            </a:endParaRPr>
          </a:p>
          <a:p>
            <a:pPr indent="-381000" lvl="0" marL="457200" rtl="0" algn="just">
              <a:lnSpc>
                <a:spcPct val="150000"/>
              </a:lnSpc>
              <a:spcBef>
                <a:spcPts val="0"/>
              </a:spcBef>
              <a:spcAft>
                <a:spcPts val="0"/>
              </a:spcAft>
              <a:buSzPts val="2400"/>
              <a:buFont typeface="Verdana"/>
              <a:buChar char="●"/>
            </a:pPr>
            <a:r>
              <a:rPr lang="en-US" sz="2400">
                <a:latin typeface="Verdana"/>
                <a:ea typeface="Verdana"/>
                <a:cs typeface="Verdana"/>
                <a:sym typeface="Verdana"/>
              </a:rPr>
              <a:t>Cũng bởi do có nhiều template mà thông tin người dùng trở nên đa dạng hơn.</a:t>
            </a:r>
            <a:endParaRPr sz="2400">
              <a:latin typeface="Verdana"/>
              <a:ea typeface="Verdana"/>
              <a:cs typeface="Verdana"/>
              <a:sym typeface="Verdana"/>
            </a:endParaRPr>
          </a:p>
          <a:p>
            <a:pPr indent="0" lvl="0" marL="0" rtl="0" algn="l">
              <a:spcBef>
                <a:spcPts val="0"/>
              </a:spcBef>
              <a:spcAft>
                <a:spcPts val="0"/>
              </a:spcAft>
              <a:buNone/>
            </a:pPr>
            <a:r>
              <a:t/>
            </a:r>
            <a:endParaRPr sz="2400">
              <a:latin typeface="Verdana"/>
              <a:ea typeface="Verdana"/>
              <a:cs typeface="Verdana"/>
              <a:sym typeface="Verdan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a5ccdf5735_0_40"/>
          <p:cNvSpPr txBox="1"/>
          <p:nvPr>
            <p:ph type="title"/>
          </p:nvPr>
        </p:nvSpPr>
        <p:spPr>
          <a:xfrm>
            <a:off x="291150" y="155175"/>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a:t>Review code: ResumeApplication</a:t>
            </a:r>
            <a:endParaRPr/>
          </a:p>
        </p:txBody>
      </p:sp>
      <p:sp>
        <p:nvSpPr>
          <p:cNvPr id="469" name="Google Shape;469;ga5ccdf5735_0_40"/>
          <p:cNvSpPr txBox="1"/>
          <p:nvPr/>
        </p:nvSpPr>
        <p:spPr>
          <a:xfrm>
            <a:off x="291150" y="1193650"/>
            <a:ext cx="11609700" cy="56643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class</a:t>
            </a:r>
            <a:r>
              <a:rPr lang="en-US" sz="1800">
                <a:latin typeface="Roboto Mono"/>
                <a:ea typeface="Roboto Mono"/>
                <a:cs typeface="Roboto Mono"/>
                <a:sym typeface="Roboto Mono"/>
              </a:rPr>
              <a:t> ResumeApplication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static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void</a:t>
            </a:r>
            <a:r>
              <a:rPr lang="en-US" sz="1800">
                <a:latin typeface="Roboto Mono"/>
                <a:ea typeface="Roboto Mono"/>
                <a:cs typeface="Roboto Mono"/>
                <a:sym typeface="Roboto Mono"/>
              </a:rPr>
              <a:t> main(</a:t>
            </a:r>
            <a:r>
              <a:rPr b="1" lang="en-US" sz="1800">
                <a:solidFill>
                  <a:srgbClr val="7F0055"/>
                </a:solidFill>
                <a:latin typeface="Roboto Mono"/>
                <a:ea typeface="Roboto Mono"/>
                <a:cs typeface="Roboto Mono"/>
                <a:sym typeface="Roboto Mono"/>
              </a:rPr>
              <a:t>String</a:t>
            </a:r>
            <a:r>
              <a:rPr lang="en-US" sz="1800">
                <a:latin typeface="Roboto Mono"/>
                <a:ea typeface="Roboto Mono"/>
                <a:cs typeface="Roboto Mono"/>
                <a:sym typeface="Roboto Mono"/>
              </a:rPr>
              <a:t>[] args)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ResumeService resumeService = </a:t>
            </a:r>
            <a:r>
              <a:rPr b="1" lang="en-US" sz="1800">
                <a:solidFill>
                  <a:srgbClr val="7F0055"/>
                </a:solidFill>
                <a:latin typeface="Roboto Mono"/>
                <a:ea typeface="Roboto Mono"/>
                <a:cs typeface="Roboto Mono"/>
                <a:sym typeface="Roboto Mono"/>
              </a:rPr>
              <a:t>new</a:t>
            </a:r>
            <a:r>
              <a:rPr lang="en-US" sz="1800">
                <a:latin typeface="Roboto Mono"/>
                <a:ea typeface="Roboto Mono"/>
                <a:cs typeface="Roboto Mono"/>
                <a:sym typeface="Roboto Mono"/>
              </a:rPr>
              <a:t> ResumeService();</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CreateResumeRequest request = </a:t>
            </a:r>
            <a:r>
              <a:rPr b="1" lang="en-US" sz="1800">
                <a:solidFill>
                  <a:srgbClr val="7F0055"/>
                </a:solidFill>
                <a:latin typeface="Roboto Mono"/>
                <a:ea typeface="Roboto Mono"/>
                <a:cs typeface="Roboto Mono"/>
                <a:sym typeface="Roboto Mono"/>
              </a:rPr>
              <a:t>new</a:t>
            </a:r>
            <a:r>
              <a:rPr lang="en-US" sz="1800">
                <a:latin typeface="Roboto Mono"/>
                <a:ea typeface="Roboto Mono"/>
                <a:cs typeface="Roboto Mono"/>
                <a:sym typeface="Roboto Mono"/>
              </a:rPr>
              <a:t> CreateResumeRequest();</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UserInfo userInfo = </a:t>
            </a:r>
            <a:r>
              <a:rPr b="1" lang="en-US" sz="1800">
                <a:solidFill>
                  <a:srgbClr val="7F0055"/>
                </a:solidFill>
                <a:latin typeface="Roboto Mono"/>
                <a:ea typeface="Roboto Mono"/>
                <a:cs typeface="Roboto Mono"/>
                <a:sym typeface="Roboto Mono"/>
              </a:rPr>
              <a:t>new</a:t>
            </a:r>
            <a:r>
              <a:rPr lang="en-US" sz="1800">
                <a:latin typeface="Roboto Mono"/>
                <a:ea typeface="Roboto Mono"/>
                <a:cs typeface="Roboto Mono"/>
                <a:sym typeface="Roboto Mono"/>
              </a:rPr>
              <a:t> UserInfo(</a:t>
            </a:r>
            <a:r>
              <a:rPr lang="en-US" sz="1800">
                <a:solidFill>
                  <a:srgbClr val="2A00FF"/>
                </a:solidFill>
                <a:latin typeface="Roboto Mono"/>
                <a:ea typeface="Roboto Mono"/>
                <a:cs typeface="Roboto Mono"/>
                <a:sym typeface="Roboto Mono"/>
              </a:rPr>
              <a:t>"Alice"</a:t>
            </a:r>
            <a:r>
              <a:rPr lang="en-US" sz="1800">
                <a:latin typeface="Roboto Mono"/>
                <a:ea typeface="Roboto Mono"/>
                <a:cs typeface="Roboto Mono"/>
                <a:sym typeface="Roboto Mono"/>
              </a:rPr>
              <a:t>, </a:t>
            </a:r>
            <a:r>
              <a:rPr lang="en-US" sz="1800">
                <a:solidFill>
                  <a:srgbClr val="2A00FF"/>
                </a:solidFill>
                <a:latin typeface="Roboto Mono"/>
                <a:ea typeface="Roboto Mono"/>
                <a:cs typeface="Roboto Mono"/>
                <a:sym typeface="Roboto Mono"/>
              </a:rPr>
              <a:t>"/path/to/alice"</a:t>
            </a:r>
            <a:r>
              <a:rPr lang="en-US" sz="1800">
                <a:latin typeface="Roboto Mono"/>
                <a:ea typeface="Roboto Mono"/>
                <a:cs typeface="Roboto Mono"/>
                <a:sym typeface="Roboto Mono"/>
              </a:rPr>
              <a:t>, 4,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Arrays</a:t>
            </a:r>
            <a:r>
              <a:rPr lang="en-US" sz="1800">
                <a:latin typeface="Roboto Mono"/>
                <a:ea typeface="Roboto Mono"/>
                <a:cs typeface="Roboto Mono"/>
                <a:sym typeface="Roboto Mono"/>
              </a:rPr>
              <a:t>.asList(</a:t>
            </a:r>
            <a:r>
              <a:rPr lang="en-US" sz="1800">
                <a:solidFill>
                  <a:srgbClr val="2A00FF"/>
                </a:solidFill>
                <a:latin typeface="Roboto Mono"/>
                <a:ea typeface="Roboto Mono"/>
                <a:cs typeface="Roboto Mono"/>
                <a:sym typeface="Roboto Mono"/>
              </a:rPr>
              <a:t>"JAVA"</a:t>
            </a:r>
            <a:r>
              <a:rPr lang="en-US" sz="1800">
                <a:latin typeface="Roboto Mono"/>
                <a:ea typeface="Roboto Mono"/>
                <a:cs typeface="Roboto Mono"/>
                <a:sym typeface="Roboto Mono"/>
              </a:rPr>
              <a:t>, </a:t>
            </a:r>
            <a:r>
              <a:rPr lang="en-US" sz="1800">
                <a:solidFill>
                  <a:srgbClr val="2A00FF"/>
                </a:solidFill>
                <a:latin typeface="Roboto Mono"/>
                <a:ea typeface="Roboto Mono"/>
                <a:cs typeface="Roboto Mono"/>
                <a:sym typeface="Roboto Mono"/>
              </a:rPr>
              <a:t>"HIBERNATE"</a:t>
            </a:r>
            <a:r>
              <a:rPr lang="en-US" sz="1800">
                <a:latin typeface="Roboto Mono"/>
                <a:ea typeface="Roboto Mono"/>
                <a:cs typeface="Roboto Mono"/>
                <a:sym typeface="Roboto Mono"/>
              </a:rPr>
              <a:t>, </a:t>
            </a:r>
            <a:r>
              <a:rPr lang="en-US" sz="1800">
                <a:solidFill>
                  <a:srgbClr val="2A00FF"/>
                </a:solidFill>
                <a:latin typeface="Roboto Mono"/>
                <a:ea typeface="Roboto Mono"/>
                <a:cs typeface="Roboto Mono"/>
                <a:sym typeface="Roboto Mono"/>
              </a:rPr>
              <a:t>"SPRING"</a:t>
            </a:r>
            <a:r>
              <a:rPr lang="en-US" sz="1800">
                <a:latin typeface="Roboto Mono"/>
                <a:ea typeface="Roboto Mono"/>
                <a:cs typeface="Roboto Mono"/>
                <a:sym typeface="Roboto Mono"/>
              </a:rPr>
              <a:t>));</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request.setUserInfo(userInfo);</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request.setResumeTemplate(ResumeTemplate.BLUE);</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request.setResumeFormat(ResumeFormat.PDF);</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resumeService.createResume(request);</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a:t>
            </a:r>
            <a:endParaRPr b="1" sz="1800">
              <a:solidFill>
                <a:srgbClr val="7F0055"/>
              </a:solidFill>
              <a:latin typeface="Roboto Mono"/>
              <a:ea typeface="Roboto Mono"/>
              <a:cs typeface="Roboto Mono"/>
              <a:sym typeface="Roboto Mono"/>
            </a:endParaRPr>
          </a:p>
        </p:txBody>
      </p:sp>
      <p:sp>
        <p:nvSpPr>
          <p:cNvPr id="470" name="Google Shape;470;ga5ccdf5735_0_40"/>
          <p:cNvSpPr/>
          <p:nvPr/>
        </p:nvSpPr>
        <p:spPr>
          <a:xfrm>
            <a:off x="10451425" y="1983525"/>
            <a:ext cx="544500" cy="519600"/>
          </a:xfrm>
          <a:prstGeom prst="ellipse">
            <a:avLst/>
          </a:prstGeom>
          <a:solidFill>
            <a:srgbClr val="EB5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FFFFFF"/>
                </a:solidFill>
              </a:rPr>
              <a:t>1</a:t>
            </a:r>
            <a:endParaRPr b="1" sz="2400">
              <a:solidFill>
                <a:srgbClr val="FFFFFF"/>
              </a:solidFill>
            </a:endParaRPr>
          </a:p>
        </p:txBody>
      </p:sp>
      <p:sp>
        <p:nvSpPr>
          <p:cNvPr id="471" name="Google Shape;471;ga5ccdf5735_0_40"/>
          <p:cNvSpPr/>
          <p:nvPr/>
        </p:nvSpPr>
        <p:spPr>
          <a:xfrm>
            <a:off x="10451425" y="3224900"/>
            <a:ext cx="544500" cy="519600"/>
          </a:xfrm>
          <a:prstGeom prst="ellipse">
            <a:avLst/>
          </a:prstGeom>
          <a:solidFill>
            <a:srgbClr val="EB5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FFFFFF"/>
                </a:solidFill>
              </a:rPr>
              <a:t>2</a:t>
            </a:r>
            <a:endParaRPr b="1"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a5ccdf5735_0_23"/>
          <p:cNvSpPr txBox="1"/>
          <p:nvPr/>
        </p:nvSpPr>
        <p:spPr>
          <a:xfrm>
            <a:off x="647250" y="480625"/>
            <a:ext cx="11392200" cy="5898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US" sz="2400">
                <a:solidFill>
                  <a:srgbClr val="1A1A1A"/>
                </a:solidFill>
                <a:latin typeface="Verdana"/>
                <a:ea typeface="Verdana"/>
                <a:cs typeface="Verdana"/>
                <a:sym typeface="Verdana"/>
              </a:rPr>
              <a:t>Mỗi khi client có request tạo CV, bạn lại khởi tạo object </a:t>
            </a:r>
            <a:r>
              <a:rPr i="1" lang="en-US" sz="2400">
                <a:solidFill>
                  <a:srgbClr val="1A1A1A"/>
                </a:solidFill>
                <a:latin typeface="Verdana"/>
                <a:ea typeface="Verdana"/>
                <a:cs typeface="Verdana"/>
                <a:sym typeface="Verdana"/>
              </a:rPr>
              <a:t>ResumeService</a:t>
            </a:r>
            <a:r>
              <a:rPr lang="en-US" sz="2400">
                <a:solidFill>
                  <a:srgbClr val="1A1A1A"/>
                </a:solidFill>
                <a:latin typeface="Verdana"/>
                <a:ea typeface="Verdana"/>
                <a:cs typeface="Verdana"/>
                <a:sym typeface="Verdana"/>
              </a:rPr>
              <a:t>.</a:t>
            </a:r>
            <a:endParaRPr sz="2400">
              <a:solidFill>
                <a:srgbClr val="1A1A1A"/>
              </a:solidFill>
              <a:latin typeface="Verdana"/>
              <a:ea typeface="Verdana"/>
              <a:cs typeface="Verdana"/>
              <a:sym typeface="Verdana"/>
            </a:endParaRPr>
          </a:p>
          <a:p>
            <a:pPr indent="0" lvl="0" marL="0" rtl="0" algn="just">
              <a:lnSpc>
                <a:spcPct val="150000"/>
              </a:lnSpc>
              <a:spcBef>
                <a:spcPts val="0"/>
              </a:spcBef>
              <a:spcAft>
                <a:spcPts val="0"/>
              </a:spcAft>
              <a:buNone/>
            </a:pPr>
            <a:r>
              <a:rPr lang="en-US" sz="2400">
                <a:solidFill>
                  <a:srgbClr val="1A1A1A"/>
                </a:solidFill>
                <a:latin typeface="Verdana"/>
                <a:ea typeface="Verdana"/>
                <a:cs typeface="Verdana"/>
                <a:sym typeface="Verdana"/>
              </a:rPr>
              <a:t>→ Không cần thiết, bởi các object </a:t>
            </a:r>
            <a:r>
              <a:rPr i="1" lang="en-US" sz="2400">
                <a:solidFill>
                  <a:srgbClr val="1A1A1A"/>
                </a:solidFill>
                <a:latin typeface="Verdana"/>
                <a:ea typeface="Verdana"/>
                <a:cs typeface="Verdana"/>
                <a:sym typeface="Verdana"/>
              </a:rPr>
              <a:t>ResumeService</a:t>
            </a:r>
            <a:r>
              <a:rPr lang="en-US" sz="2400">
                <a:solidFill>
                  <a:srgbClr val="1A1A1A"/>
                </a:solidFill>
                <a:latin typeface="Verdana"/>
                <a:ea typeface="Verdana"/>
                <a:cs typeface="Verdana"/>
                <a:sym typeface="Verdana"/>
              </a:rPr>
              <a:t> sẽ đều giống nhau.</a:t>
            </a:r>
            <a:endParaRPr sz="2400">
              <a:solidFill>
                <a:srgbClr val="1A1A1A"/>
              </a:solidFill>
              <a:latin typeface="Verdana"/>
              <a:ea typeface="Verdana"/>
              <a:cs typeface="Verdana"/>
              <a:sym typeface="Verdana"/>
            </a:endParaRPr>
          </a:p>
          <a:p>
            <a:pPr indent="0" lvl="0" marL="0" rtl="0" algn="just">
              <a:lnSpc>
                <a:spcPct val="150000"/>
              </a:lnSpc>
              <a:spcBef>
                <a:spcPts val="0"/>
              </a:spcBef>
              <a:spcAft>
                <a:spcPts val="0"/>
              </a:spcAft>
              <a:buNone/>
            </a:pPr>
            <a:r>
              <a:rPr lang="en-US" sz="2400" u="sng">
                <a:solidFill>
                  <a:srgbClr val="1A1A1A"/>
                </a:solidFill>
                <a:latin typeface="Verdana"/>
                <a:ea typeface="Verdana"/>
                <a:cs typeface="Verdana"/>
                <a:sym typeface="Verdana"/>
              </a:rPr>
              <a:t>Gợi ý</a:t>
            </a:r>
            <a:r>
              <a:rPr lang="en-US" sz="2400">
                <a:solidFill>
                  <a:srgbClr val="1A1A1A"/>
                </a:solidFill>
                <a:latin typeface="Verdana"/>
                <a:ea typeface="Verdana"/>
                <a:cs typeface="Verdana"/>
                <a:sym typeface="Verdana"/>
              </a:rPr>
              <a:t>: Áp dụng </a:t>
            </a:r>
            <a:r>
              <a:rPr lang="en-US" sz="2400">
                <a:solidFill>
                  <a:srgbClr val="FF0000"/>
                </a:solidFill>
                <a:latin typeface="Verdana"/>
                <a:ea typeface="Verdana"/>
                <a:cs typeface="Verdana"/>
                <a:sym typeface="Verdana"/>
              </a:rPr>
              <a:t>Singleton Pattern</a:t>
            </a:r>
            <a:r>
              <a:rPr lang="en-US" sz="2400">
                <a:solidFill>
                  <a:srgbClr val="1A1A1A"/>
                </a:solidFill>
                <a:latin typeface="Verdana"/>
                <a:ea typeface="Verdana"/>
                <a:cs typeface="Verdana"/>
                <a:sym typeface="Verdana"/>
              </a:rPr>
              <a:t> để thiết kế class </a:t>
            </a:r>
            <a:r>
              <a:rPr i="1" lang="en-US" sz="2400">
                <a:solidFill>
                  <a:srgbClr val="1A1A1A"/>
                </a:solidFill>
                <a:latin typeface="Verdana"/>
                <a:ea typeface="Verdana"/>
                <a:cs typeface="Verdana"/>
                <a:sym typeface="Verdana"/>
              </a:rPr>
              <a:t>ResumeService</a:t>
            </a:r>
            <a:r>
              <a:rPr lang="en-US" sz="2400">
                <a:solidFill>
                  <a:srgbClr val="1A1A1A"/>
                </a:solidFill>
                <a:latin typeface="Verdana"/>
                <a:ea typeface="Verdana"/>
                <a:cs typeface="Verdana"/>
                <a:sym typeface="Verdana"/>
              </a:rPr>
              <a:t>.</a:t>
            </a:r>
            <a:endParaRPr sz="2400">
              <a:solidFill>
                <a:srgbClr val="1A1A1A"/>
              </a:solidFill>
              <a:latin typeface="Verdana"/>
              <a:ea typeface="Verdana"/>
              <a:cs typeface="Verdana"/>
              <a:sym typeface="Verdana"/>
            </a:endParaRPr>
          </a:p>
          <a:p>
            <a:pPr indent="0" lvl="0" marL="0" rtl="0" algn="just">
              <a:lnSpc>
                <a:spcPct val="150000"/>
              </a:lnSpc>
              <a:spcBef>
                <a:spcPts val="0"/>
              </a:spcBef>
              <a:spcAft>
                <a:spcPts val="0"/>
              </a:spcAft>
              <a:buNone/>
            </a:pPr>
            <a:r>
              <a:t/>
            </a:r>
            <a:endParaRPr sz="2400">
              <a:solidFill>
                <a:srgbClr val="1A1A1A"/>
              </a:solidFill>
              <a:latin typeface="Verdana"/>
              <a:ea typeface="Verdana"/>
              <a:cs typeface="Verdana"/>
              <a:sym typeface="Verdana"/>
            </a:endParaRPr>
          </a:p>
          <a:p>
            <a:pPr indent="0" lvl="0" marL="0" rtl="0" algn="just">
              <a:lnSpc>
                <a:spcPct val="150000"/>
              </a:lnSpc>
              <a:spcBef>
                <a:spcPts val="0"/>
              </a:spcBef>
              <a:spcAft>
                <a:spcPts val="0"/>
              </a:spcAft>
              <a:buNone/>
            </a:pPr>
            <a:r>
              <a:rPr i="1" lang="en-US" sz="2400">
                <a:solidFill>
                  <a:srgbClr val="1A1A1A"/>
                </a:solidFill>
                <a:latin typeface="Verdana"/>
                <a:ea typeface="Verdana"/>
                <a:cs typeface="Verdana"/>
                <a:sym typeface="Verdana"/>
              </a:rPr>
              <a:t>UserInfo</a:t>
            </a:r>
            <a:r>
              <a:rPr lang="en-US" sz="2400">
                <a:solidFill>
                  <a:srgbClr val="1A1A1A"/>
                </a:solidFill>
                <a:latin typeface="Verdana"/>
                <a:ea typeface="Verdana"/>
                <a:cs typeface="Verdana"/>
                <a:sym typeface="Verdana"/>
              </a:rPr>
              <a:t> là một class có nhiều thuộc tính và sẽ mở rộng thêm trong tương lai. Bạn quyết định thiết kế một constructor chứa tất cả các thuộc tính.</a:t>
            </a:r>
            <a:endParaRPr sz="2400">
              <a:solidFill>
                <a:srgbClr val="1A1A1A"/>
              </a:solidFill>
              <a:latin typeface="Verdana"/>
              <a:ea typeface="Verdana"/>
              <a:cs typeface="Verdana"/>
              <a:sym typeface="Verdana"/>
            </a:endParaRPr>
          </a:p>
          <a:p>
            <a:pPr indent="0" lvl="0" marL="0" rtl="0" algn="just">
              <a:lnSpc>
                <a:spcPct val="150000"/>
              </a:lnSpc>
              <a:spcBef>
                <a:spcPts val="0"/>
              </a:spcBef>
              <a:spcAft>
                <a:spcPts val="0"/>
              </a:spcAft>
              <a:buNone/>
            </a:pPr>
            <a:r>
              <a:rPr lang="en-US" sz="2400">
                <a:solidFill>
                  <a:srgbClr val="1A1A1A"/>
                </a:solidFill>
                <a:latin typeface="Verdana"/>
                <a:ea typeface="Verdana"/>
                <a:cs typeface="Verdana"/>
                <a:sym typeface="Verdana"/>
              </a:rPr>
              <a:t>→ Việc khởi tạo object UserInfo trở nên thiếu linh hoạt.</a:t>
            </a:r>
            <a:endParaRPr sz="2400">
              <a:solidFill>
                <a:srgbClr val="1A1A1A"/>
              </a:solidFill>
              <a:latin typeface="Verdana"/>
              <a:ea typeface="Verdana"/>
              <a:cs typeface="Verdana"/>
              <a:sym typeface="Verdana"/>
            </a:endParaRPr>
          </a:p>
          <a:p>
            <a:pPr indent="0" lvl="0" marL="0" rtl="0" algn="just">
              <a:lnSpc>
                <a:spcPct val="150000"/>
              </a:lnSpc>
              <a:spcBef>
                <a:spcPts val="0"/>
              </a:spcBef>
              <a:spcAft>
                <a:spcPts val="0"/>
              </a:spcAft>
              <a:buNone/>
            </a:pPr>
            <a:r>
              <a:rPr lang="en-US" sz="2400" u="sng">
                <a:solidFill>
                  <a:srgbClr val="1A1A1A"/>
                </a:solidFill>
                <a:latin typeface="Verdana"/>
                <a:ea typeface="Verdana"/>
                <a:cs typeface="Verdana"/>
                <a:sym typeface="Verdana"/>
              </a:rPr>
              <a:t>Gợi ý</a:t>
            </a:r>
            <a:r>
              <a:rPr lang="en-US" sz="2400">
                <a:solidFill>
                  <a:srgbClr val="1A1A1A"/>
                </a:solidFill>
                <a:latin typeface="Verdana"/>
                <a:ea typeface="Verdana"/>
                <a:cs typeface="Verdana"/>
                <a:sym typeface="Verdana"/>
              </a:rPr>
              <a:t>: Áp dụng </a:t>
            </a:r>
            <a:r>
              <a:rPr lang="en-US" sz="2400">
                <a:solidFill>
                  <a:srgbClr val="FF0000"/>
                </a:solidFill>
                <a:latin typeface="Verdana"/>
                <a:ea typeface="Verdana"/>
                <a:cs typeface="Verdana"/>
                <a:sym typeface="Verdana"/>
              </a:rPr>
              <a:t>Builder Pattern</a:t>
            </a:r>
            <a:r>
              <a:rPr lang="en-US" sz="2400">
                <a:solidFill>
                  <a:srgbClr val="1A1A1A"/>
                </a:solidFill>
                <a:latin typeface="Verdana"/>
                <a:ea typeface="Verdana"/>
                <a:cs typeface="Verdana"/>
                <a:sym typeface="Verdana"/>
              </a:rPr>
              <a:t> để thiết kế class </a:t>
            </a:r>
            <a:r>
              <a:rPr i="1" lang="en-US" sz="2400">
                <a:solidFill>
                  <a:srgbClr val="1A1A1A"/>
                </a:solidFill>
                <a:latin typeface="Verdana"/>
                <a:ea typeface="Verdana"/>
                <a:cs typeface="Verdana"/>
                <a:sym typeface="Verdana"/>
              </a:rPr>
              <a:t>UserInfo</a:t>
            </a:r>
            <a:r>
              <a:rPr lang="en-US" sz="2400">
                <a:solidFill>
                  <a:srgbClr val="1A1A1A"/>
                </a:solidFill>
                <a:latin typeface="Verdana"/>
                <a:ea typeface="Verdana"/>
                <a:cs typeface="Verdana"/>
                <a:sym typeface="Verdana"/>
              </a:rPr>
              <a:t>.</a:t>
            </a:r>
            <a:endParaRPr sz="2400">
              <a:solidFill>
                <a:srgbClr val="1A1A1A"/>
              </a:solidFill>
              <a:latin typeface="Verdana"/>
              <a:ea typeface="Verdana"/>
              <a:cs typeface="Verdana"/>
              <a:sym typeface="Verdana"/>
            </a:endParaRPr>
          </a:p>
        </p:txBody>
      </p:sp>
      <p:sp>
        <p:nvSpPr>
          <p:cNvPr id="478" name="Google Shape;478;ga5ccdf5735_0_23"/>
          <p:cNvSpPr/>
          <p:nvPr/>
        </p:nvSpPr>
        <p:spPr>
          <a:xfrm>
            <a:off x="107525" y="520825"/>
            <a:ext cx="427800" cy="427800"/>
          </a:xfrm>
          <a:prstGeom prst="ellipse">
            <a:avLst/>
          </a:prstGeom>
          <a:solidFill>
            <a:srgbClr val="EB5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1</a:t>
            </a:r>
            <a:endParaRPr b="1" sz="1800">
              <a:solidFill>
                <a:srgbClr val="FFFFFF"/>
              </a:solidFill>
            </a:endParaRPr>
          </a:p>
        </p:txBody>
      </p:sp>
      <p:sp>
        <p:nvSpPr>
          <p:cNvPr id="479" name="Google Shape;479;ga5ccdf5735_0_23"/>
          <p:cNvSpPr/>
          <p:nvPr/>
        </p:nvSpPr>
        <p:spPr>
          <a:xfrm>
            <a:off x="107525" y="2760400"/>
            <a:ext cx="427800" cy="427800"/>
          </a:xfrm>
          <a:prstGeom prst="ellipse">
            <a:avLst/>
          </a:prstGeom>
          <a:solidFill>
            <a:srgbClr val="EB5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2</a:t>
            </a:r>
            <a:endParaRPr b="1" sz="18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a5ccdf5735_0_55"/>
          <p:cNvSpPr txBox="1"/>
          <p:nvPr>
            <p:ph type="title"/>
          </p:nvPr>
        </p:nvSpPr>
        <p:spPr>
          <a:xfrm>
            <a:off x="291150" y="155175"/>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a:t>Review code: ResumeService (1)</a:t>
            </a:r>
            <a:endParaRPr/>
          </a:p>
        </p:txBody>
      </p:sp>
      <p:sp>
        <p:nvSpPr>
          <p:cNvPr id="486" name="Google Shape;486;ga5ccdf5735_0_55"/>
          <p:cNvSpPr txBox="1"/>
          <p:nvPr/>
        </p:nvSpPr>
        <p:spPr>
          <a:xfrm>
            <a:off x="9667050" y="3423475"/>
            <a:ext cx="4476600" cy="45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1A1A1A"/>
              </a:solidFill>
              <a:latin typeface="Verdana"/>
              <a:ea typeface="Verdana"/>
              <a:cs typeface="Verdana"/>
              <a:sym typeface="Verdana"/>
            </a:endParaRPr>
          </a:p>
        </p:txBody>
      </p:sp>
      <p:sp>
        <p:nvSpPr>
          <p:cNvPr id="487" name="Google Shape;487;ga5ccdf5735_0_55"/>
          <p:cNvSpPr txBox="1"/>
          <p:nvPr/>
        </p:nvSpPr>
        <p:spPr>
          <a:xfrm>
            <a:off x="279750" y="1167700"/>
            <a:ext cx="11696400" cy="56904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lang="en-US" sz="1700">
                <a:solidFill>
                  <a:srgbClr val="7F0055"/>
                </a:solidFill>
                <a:latin typeface="Roboto Mono"/>
                <a:ea typeface="Roboto Mono"/>
                <a:cs typeface="Roboto Mono"/>
                <a:sym typeface="Roboto Mono"/>
              </a:rPr>
              <a:t>public</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class</a:t>
            </a:r>
            <a:r>
              <a:rPr lang="en-US" sz="1700">
                <a:latin typeface="Roboto Mono"/>
                <a:ea typeface="Roboto Mono"/>
                <a:cs typeface="Roboto Mono"/>
                <a:sym typeface="Roboto Mono"/>
              </a:rPr>
              <a:t> ResumeService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public</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void</a:t>
            </a:r>
            <a:r>
              <a:rPr lang="en-US" sz="1700">
                <a:latin typeface="Roboto Mono"/>
                <a:ea typeface="Roboto Mono"/>
                <a:cs typeface="Roboto Mono"/>
                <a:sym typeface="Roboto Mono"/>
              </a:rPr>
              <a:t> createResume(CreateResumeRequest request)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String</a:t>
            </a:r>
            <a:r>
              <a:rPr lang="en-US" sz="1700">
                <a:latin typeface="Roboto Mono"/>
                <a:ea typeface="Roboto Mono"/>
                <a:cs typeface="Roboto Mono"/>
                <a:sym typeface="Roboto Mono"/>
              </a:rPr>
              <a:t> templateHTML = combine(request.getResumeTemplate(), request.getUserInfo());</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File</a:t>
            </a:r>
            <a:r>
              <a:rPr lang="en-US" sz="1700">
                <a:latin typeface="Roboto Mono"/>
                <a:ea typeface="Roboto Mono"/>
                <a:cs typeface="Roboto Mono"/>
                <a:sym typeface="Roboto Mono"/>
              </a:rPr>
              <a:t> output = export(templateHTML, request.getResumeFormat());</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download(output);</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private</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String</a:t>
            </a:r>
            <a:r>
              <a:rPr lang="en-US" sz="1700">
                <a:latin typeface="Roboto Mono"/>
                <a:ea typeface="Roboto Mono"/>
                <a:cs typeface="Roboto Mono"/>
                <a:sym typeface="Roboto Mono"/>
              </a:rPr>
              <a:t> combine(ResumeTemplate resumeTemplate, UserInfo userInfo)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r>
              <a:rPr lang="en-US" sz="1700">
                <a:solidFill>
                  <a:srgbClr val="3F7F59"/>
                </a:solidFill>
                <a:latin typeface="Roboto Mono"/>
                <a:ea typeface="Roboto Mono"/>
                <a:cs typeface="Roboto Mono"/>
                <a:sym typeface="Roboto Mono"/>
              </a:rPr>
              <a:t>// Lựa chọn template thích hợp</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r>
              <a:rPr lang="en-US" sz="1700">
                <a:solidFill>
                  <a:srgbClr val="3F7F59"/>
                </a:solidFill>
                <a:latin typeface="Roboto Mono"/>
                <a:ea typeface="Roboto Mono"/>
                <a:cs typeface="Roboto Mono"/>
                <a:sym typeface="Roboto Mono"/>
              </a:rPr>
              <a:t>// Fill thông tin người dùng vào template</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private</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File</a:t>
            </a:r>
            <a:r>
              <a:rPr lang="en-US" sz="1700">
                <a:latin typeface="Roboto Mono"/>
                <a:ea typeface="Roboto Mono"/>
                <a:cs typeface="Roboto Mono"/>
                <a:sym typeface="Roboto Mono"/>
              </a:rPr>
              <a:t> export(</a:t>
            </a:r>
            <a:r>
              <a:rPr b="1" lang="en-US" sz="1700">
                <a:solidFill>
                  <a:srgbClr val="7F0055"/>
                </a:solidFill>
                <a:latin typeface="Roboto Mono"/>
                <a:ea typeface="Roboto Mono"/>
                <a:cs typeface="Roboto Mono"/>
                <a:sym typeface="Roboto Mono"/>
              </a:rPr>
              <a:t>String</a:t>
            </a:r>
            <a:r>
              <a:rPr lang="en-US" sz="1700">
                <a:latin typeface="Roboto Mono"/>
                <a:ea typeface="Roboto Mono"/>
                <a:cs typeface="Roboto Mono"/>
                <a:sym typeface="Roboto Mono"/>
              </a:rPr>
              <a:t> templateHTML, ResumeFormat resumeFormat)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r>
              <a:rPr lang="en-US" sz="1700">
                <a:solidFill>
                  <a:srgbClr val="3F7F59"/>
                </a:solidFill>
                <a:latin typeface="Roboto Mono"/>
                <a:ea typeface="Roboto Mono"/>
                <a:cs typeface="Roboto Mono"/>
                <a:sym typeface="Roboto Mono"/>
              </a:rPr>
              <a:t>// Export PDF hoặc Word</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private</a:t>
            </a:r>
            <a:r>
              <a:rPr lang="en-US" sz="1700">
                <a:latin typeface="Roboto Mono"/>
                <a:ea typeface="Roboto Mono"/>
                <a:cs typeface="Roboto Mono"/>
                <a:sym typeface="Roboto Mono"/>
              </a:rPr>
              <a:t> </a:t>
            </a:r>
            <a:r>
              <a:rPr b="1" lang="en-US" sz="1700">
                <a:solidFill>
                  <a:srgbClr val="7F0055"/>
                </a:solidFill>
                <a:latin typeface="Roboto Mono"/>
                <a:ea typeface="Roboto Mono"/>
                <a:cs typeface="Roboto Mono"/>
                <a:sym typeface="Roboto Mono"/>
              </a:rPr>
              <a:t>void</a:t>
            </a:r>
            <a:r>
              <a:rPr lang="en-US" sz="1700">
                <a:latin typeface="Roboto Mono"/>
                <a:ea typeface="Roboto Mono"/>
                <a:cs typeface="Roboto Mono"/>
                <a:sym typeface="Roboto Mono"/>
              </a:rPr>
              <a:t> download(</a:t>
            </a:r>
            <a:r>
              <a:rPr b="1" lang="en-US" sz="1700">
                <a:solidFill>
                  <a:srgbClr val="7F0055"/>
                </a:solidFill>
                <a:latin typeface="Roboto Mono"/>
                <a:ea typeface="Roboto Mono"/>
                <a:cs typeface="Roboto Mono"/>
                <a:sym typeface="Roboto Mono"/>
              </a:rPr>
              <a:t>File</a:t>
            </a:r>
            <a:r>
              <a:rPr lang="en-US" sz="1700">
                <a:latin typeface="Roboto Mono"/>
                <a:ea typeface="Roboto Mono"/>
                <a:cs typeface="Roboto Mono"/>
                <a:sym typeface="Roboto Mono"/>
              </a:rPr>
              <a:t> output) {}</a:t>
            </a:r>
            <a:endParaRPr sz="1700">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rPr lang="en-US" sz="1700">
                <a:latin typeface="Roboto Mono"/>
                <a:ea typeface="Roboto Mono"/>
                <a:cs typeface="Roboto Mono"/>
                <a:sym typeface="Roboto Mono"/>
              </a:rPr>
              <a:t>}</a:t>
            </a:r>
            <a:endParaRPr b="1" sz="1700">
              <a:solidFill>
                <a:srgbClr val="7F0055"/>
              </a:solidFill>
              <a:latin typeface="Roboto Mono"/>
              <a:ea typeface="Roboto Mono"/>
              <a:cs typeface="Roboto Mono"/>
              <a:sym typeface="Roboto Mon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a5ccdf5735_0_82"/>
          <p:cNvSpPr txBox="1"/>
          <p:nvPr/>
        </p:nvSpPr>
        <p:spPr>
          <a:xfrm>
            <a:off x="514425" y="558425"/>
            <a:ext cx="10967700" cy="3915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400">
                <a:solidFill>
                  <a:srgbClr val="1A1A1A"/>
                </a:solidFill>
                <a:latin typeface="Verdana"/>
                <a:ea typeface="Verdana"/>
                <a:cs typeface="Verdana"/>
                <a:sym typeface="Verdana"/>
              </a:rPr>
              <a:t>Tất cả logic liên quan đến quá trình tạo CV đều được đặt trong 1 class </a:t>
            </a:r>
            <a:r>
              <a:rPr i="1" lang="en-US" sz="2400">
                <a:solidFill>
                  <a:srgbClr val="1A1A1A"/>
                </a:solidFill>
                <a:latin typeface="Verdana"/>
                <a:ea typeface="Verdana"/>
                <a:cs typeface="Verdana"/>
                <a:sym typeface="Verdana"/>
              </a:rPr>
              <a:t>ResumeService</a:t>
            </a:r>
            <a:r>
              <a:rPr lang="en-US" sz="2400">
                <a:solidFill>
                  <a:srgbClr val="1A1A1A"/>
                </a:solidFill>
                <a:latin typeface="Verdana"/>
                <a:ea typeface="Verdana"/>
                <a:cs typeface="Verdana"/>
                <a:sym typeface="Verdana"/>
              </a:rPr>
              <a:t>.</a:t>
            </a:r>
            <a:endParaRPr sz="2400">
              <a:solidFill>
                <a:srgbClr val="1A1A1A"/>
              </a:solidFill>
              <a:latin typeface="Verdana"/>
              <a:ea typeface="Verdana"/>
              <a:cs typeface="Verdana"/>
              <a:sym typeface="Verdana"/>
            </a:endParaRPr>
          </a:p>
          <a:p>
            <a:pPr indent="0" lvl="0" marL="0" rtl="0" algn="l">
              <a:lnSpc>
                <a:spcPct val="150000"/>
              </a:lnSpc>
              <a:spcBef>
                <a:spcPts val="0"/>
              </a:spcBef>
              <a:spcAft>
                <a:spcPts val="0"/>
              </a:spcAft>
              <a:buNone/>
            </a:pPr>
            <a:r>
              <a:t/>
            </a:r>
            <a:endParaRPr sz="2400">
              <a:solidFill>
                <a:srgbClr val="1A1A1A"/>
              </a:solidFill>
              <a:latin typeface="Verdana"/>
              <a:ea typeface="Verdana"/>
              <a:cs typeface="Verdana"/>
              <a:sym typeface="Verdana"/>
            </a:endParaRPr>
          </a:p>
          <a:p>
            <a:pPr indent="0" lvl="0" marL="0" rtl="0" algn="l">
              <a:lnSpc>
                <a:spcPct val="150000"/>
              </a:lnSpc>
              <a:spcBef>
                <a:spcPts val="0"/>
              </a:spcBef>
              <a:spcAft>
                <a:spcPts val="0"/>
              </a:spcAft>
              <a:buNone/>
            </a:pPr>
            <a:r>
              <a:rPr lang="en-US" sz="2400">
                <a:solidFill>
                  <a:srgbClr val="1A1A1A"/>
                </a:solidFill>
                <a:latin typeface="Verdana"/>
                <a:ea typeface="Verdana"/>
                <a:cs typeface="Verdana"/>
                <a:sym typeface="Verdana"/>
              </a:rPr>
              <a:t>→ Code rất khó bảo trì và mở rộng.</a:t>
            </a:r>
            <a:endParaRPr sz="2400">
              <a:solidFill>
                <a:srgbClr val="1A1A1A"/>
              </a:solidFill>
              <a:latin typeface="Verdana"/>
              <a:ea typeface="Verdana"/>
              <a:cs typeface="Verdana"/>
              <a:sym typeface="Verdana"/>
            </a:endParaRPr>
          </a:p>
          <a:p>
            <a:pPr indent="0" lvl="0" marL="0" rtl="0" algn="l">
              <a:lnSpc>
                <a:spcPct val="150000"/>
              </a:lnSpc>
              <a:spcBef>
                <a:spcPts val="0"/>
              </a:spcBef>
              <a:spcAft>
                <a:spcPts val="0"/>
              </a:spcAft>
              <a:buNone/>
            </a:pPr>
            <a:r>
              <a:t/>
            </a:r>
            <a:endParaRPr sz="2400">
              <a:solidFill>
                <a:srgbClr val="1A1A1A"/>
              </a:solidFill>
              <a:latin typeface="Verdana"/>
              <a:ea typeface="Verdana"/>
              <a:cs typeface="Verdana"/>
              <a:sym typeface="Verdana"/>
            </a:endParaRPr>
          </a:p>
          <a:p>
            <a:pPr indent="0" lvl="0" marL="0" rtl="0" algn="l">
              <a:lnSpc>
                <a:spcPct val="150000"/>
              </a:lnSpc>
              <a:spcBef>
                <a:spcPts val="0"/>
              </a:spcBef>
              <a:spcAft>
                <a:spcPts val="0"/>
              </a:spcAft>
              <a:buNone/>
            </a:pPr>
            <a:r>
              <a:rPr lang="en-US" sz="2400" u="sng">
                <a:solidFill>
                  <a:srgbClr val="1A1A1A"/>
                </a:solidFill>
                <a:latin typeface="Verdana"/>
                <a:ea typeface="Verdana"/>
                <a:cs typeface="Verdana"/>
                <a:sym typeface="Verdana"/>
              </a:rPr>
              <a:t>Gợi ý</a:t>
            </a:r>
            <a:r>
              <a:rPr lang="en-US" sz="2400">
                <a:solidFill>
                  <a:srgbClr val="1A1A1A"/>
                </a:solidFill>
                <a:latin typeface="Verdana"/>
                <a:ea typeface="Verdana"/>
                <a:cs typeface="Verdana"/>
                <a:sym typeface="Verdana"/>
              </a:rPr>
              <a:t>: Tách thành các class/module, mỗi class/module sẽ đảm nhiệm một vai trò trong quá trình tạo CV.</a:t>
            </a:r>
            <a:endParaRPr sz="2400">
              <a:solidFill>
                <a:srgbClr val="1A1A1A"/>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a598a2c2d0_0_80"/>
          <p:cNvSpPr txBox="1"/>
          <p:nvPr/>
        </p:nvSpPr>
        <p:spPr>
          <a:xfrm>
            <a:off x="203175" y="191625"/>
            <a:ext cx="5807700" cy="61206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class</a:t>
            </a:r>
            <a:r>
              <a:rPr lang="en-US" sz="1800">
                <a:latin typeface="Roboto Mono"/>
                <a:ea typeface="Roboto Mono"/>
                <a:cs typeface="Roboto Mono"/>
                <a:sym typeface="Roboto Mono"/>
              </a:rPr>
              <a:t> Hero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700"/>
              <a:buFont typeface="Arial"/>
              <a:buNone/>
            </a:pPr>
            <a:r>
              <a:rPr lang="en-US" sz="1800">
                <a:latin typeface="Roboto Mono"/>
                <a:ea typeface="Roboto Mono"/>
                <a:cs typeface="Roboto Mono"/>
                <a:sym typeface="Roboto Mono"/>
              </a:rPr>
              <a:t>  </a:t>
            </a:r>
            <a:r>
              <a:rPr lang="en-US" sz="1800">
                <a:solidFill>
                  <a:srgbClr val="3F7F59"/>
                </a:solidFill>
                <a:latin typeface="Roboto Mono"/>
                <a:ea typeface="Roboto Mono"/>
                <a:cs typeface="Roboto Mono"/>
                <a:sym typeface="Roboto Mono"/>
              </a:rPr>
              <a:t>// Được dùng để phân biệt người chơi</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7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private</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int</a:t>
            </a:r>
            <a:r>
              <a:rPr lang="en-US" sz="1800">
                <a:latin typeface="Roboto Mono"/>
                <a:ea typeface="Roboto Mono"/>
                <a:cs typeface="Roboto Mono"/>
                <a:sym typeface="Roboto Mono"/>
              </a:rPr>
              <a:t> id;</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7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700"/>
              <a:buFont typeface="Arial"/>
              <a:buNone/>
            </a:pPr>
            <a:r>
              <a:rPr lang="en-US" sz="1800">
                <a:latin typeface="Roboto Mono"/>
                <a:ea typeface="Roboto Mono"/>
                <a:cs typeface="Roboto Mono"/>
                <a:sym typeface="Roboto Mono"/>
              </a:rPr>
              <a:t>  </a:t>
            </a:r>
            <a:r>
              <a:rPr lang="en-US" sz="1800">
                <a:solidFill>
                  <a:srgbClr val="3F7F59"/>
                </a:solidFill>
                <a:latin typeface="Roboto Mono"/>
                <a:ea typeface="Roboto Mono"/>
                <a:cs typeface="Roboto Mono"/>
                <a:sym typeface="Roboto Mono"/>
              </a:rPr>
              <a:t>// Tên của nhân vật</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7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private</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String</a:t>
            </a:r>
            <a:r>
              <a:rPr lang="en-US" sz="1800">
                <a:latin typeface="Roboto Mono"/>
                <a:ea typeface="Roboto Mono"/>
                <a:cs typeface="Roboto Mono"/>
                <a:sym typeface="Roboto Mono"/>
              </a:rPr>
              <a:t> name;</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7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700"/>
              <a:buFont typeface="Arial"/>
              <a:buNone/>
            </a:pPr>
            <a:r>
              <a:rPr lang="en-US" sz="1800">
                <a:latin typeface="Roboto Mono"/>
                <a:ea typeface="Roboto Mono"/>
                <a:cs typeface="Roboto Mono"/>
                <a:sym typeface="Roboto Mono"/>
              </a:rPr>
              <a:t>  </a:t>
            </a:r>
            <a:r>
              <a:rPr lang="en-US" sz="1800">
                <a:solidFill>
                  <a:srgbClr val="3F7F59"/>
                </a:solidFill>
                <a:latin typeface="Roboto Mono"/>
                <a:ea typeface="Roboto Mono"/>
                <a:cs typeface="Roboto Mono"/>
                <a:sym typeface="Roboto Mono"/>
              </a:rPr>
              <a:t>// Một đối tượng tiêu tốn kha khá bộ nhớ, được dùng để vẽ hình ảnh của nhân vật lên giao diện</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7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private</a:t>
            </a:r>
            <a:r>
              <a:rPr lang="en-US" sz="1800">
                <a:latin typeface="Roboto Mono"/>
                <a:ea typeface="Roboto Mono"/>
                <a:cs typeface="Roboto Mono"/>
                <a:sym typeface="Roboto Mono"/>
              </a:rPr>
              <a:t> Graph graph;</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7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700"/>
              <a:buFont typeface="Arial"/>
              <a:buNone/>
            </a:pPr>
            <a:r>
              <a:rPr lang="en-US" sz="1800">
                <a:latin typeface="Roboto Mono"/>
                <a:ea typeface="Roboto Mono"/>
                <a:cs typeface="Roboto Mono"/>
                <a:sym typeface="Roboto Mono"/>
              </a:rPr>
              <a:t>  </a:t>
            </a:r>
            <a:r>
              <a:rPr lang="en-US" sz="1800">
                <a:solidFill>
                  <a:srgbClr val="3F7F59"/>
                </a:solidFill>
                <a:latin typeface="Roboto Mono"/>
                <a:ea typeface="Roboto Mono"/>
                <a:cs typeface="Roboto Mono"/>
                <a:sym typeface="Roboto Mono"/>
              </a:rPr>
              <a:t>// Tọa độ của nhân vật</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7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private</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int</a:t>
            </a:r>
            <a:r>
              <a:rPr lang="en-US" sz="1800">
                <a:latin typeface="Roboto Mono"/>
                <a:ea typeface="Roboto Mono"/>
                <a:cs typeface="Roboto Mono"/>
                <a:sym typeface="Roboto Mono"/>
              </a:rPr>
              <a:t> x;</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7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private</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int</a:t>
            </a:r>
            <a:r>
              <a:rPr lang="en-US" sz="1800">
                <a:latin typeface="Roboto Mono"/>
                <a:ea typeface="Roboto Mono"/>
                <a:cs typeface="Roboto Mono"/>
                <a:sym typeface="Roboto Mono"/>
              </a:rPr>
              <a:t> y;</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700"/>
              <a:buFont typeface="Arial"/>
              <a:buNone/>
            </a:pPr>
            <a:r>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7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public</a:t>
            </a:r>
            <a:r>
              <a:rPr lang="en-US" sz="1800">
                <a:latin typeface="Roboto Mono"/>
                <a:ea typeface="Roboto Mono"/>
                <a:cs typeface="Roboto Mono"/>
                <a:sym typeface="Roboto Mono"/>
              </a:rPr>
              <a:t> Hero(</a:t>
            </a:r>
            <a:r>
              <a:rPr b="1" lang="en-US" sz="1800">
                <a:solidFill>
                  <a:srgbClr val="7F0055"/>
                </a:solidFill>
                <a:latin typeface="Roboto Mono"/>
                <a:ea typeface="Roboto Mono"/>
                <a:cs typeface="Roboto Mono"/>
                <a:sym typeface="Roboto Mono"/>
              </a:rPr>
              <a:t>int</a:t>
            </a:r>
            <a:r>
              <a:rPr lang="en-US" sz="1800">
                <a:latin typeface="Roboto Mono"/>
                <a:ea typeface="Roboto Mono"/>
                <a:cs typeface="Roboto Mono"/>
                <a:sym typeface="Roboto Mono"/>
              </a:rPr>
              <a:t> id, </a:t>
            </a:r>
            <a:r>
              <a:rPr b="1" lang="en-US" sz="1800">
                <a:solidFill>
                  <a:srgbClr val="7F0055"/>
                </a:solidFill>
                <a:latin typeface="Roboto Mono"/>
                <a:ea typeface="Roboto Mono"/>
                <a:cs typeface="Roboto Mono"/>
                <a:sym typeface="Roboto Mono"/>
              </a:rPr>
              <a:t>String</a:t>
            </a:r>
            <a:r>
              <a:rPr lang="en-US" sz="1800">
                <a:latin typeface="Roboto Mono"/>
                <a:ea typeface="Roboto Mono"/>
                <a:cs typeface="Roboto Mono"/>
                <a:sym typeface="Roboto Mono"/>
              </a:rPr>
              <a:t> name, </a:t>
            </a:r>
            <a:r>
              <a:rPr b="1" lang="en-US" sz="1800">
                <a:solidFill>
                  <a:srgbClr val="7F0055"/>
                </a:solidFill>
                <a:latin typeface="Roboto Mono"/>
                <a:ea typeface="Roboto Mono"/>
                <a:cs typeface="Roboto Mono"/>
                <a:sym typeface="Roboto Mono"/>
              </a:rPr>
              <a:t>int</a:t>
            </a:r>
            <a:r>
              <a:rPr lang="en-US" sz="1800">
                <a:latin typeface="Roboto Mono"/>
                <a:ea typeface="Roboto Mono"/>
                <a:cs typeface="Roboto Mono"/>
                <a:sym typeface="Roboto Mono"/>
              </a:rPr>
              <a:t> x, </a:t>
            </a:r>
            <a:r>
              <a:rPr b="1" lang="en-US" sz="1800">
                <a:solidFill>
                  <a:srgbClr val="7F0055"/>
                </a:solidFill>
                <a:latin typeface="Roboto Mono"/>
                <a:ea typeface="Roboto Mono"/>
                <a:cs typeface="Roboto Mono"/>
                <a:sym typeface="Roboto Mono"/>
              </a:rPr>
              <a:t>int</a:t>
            </a:r>
            <a:r>
              <a:rPr lang="en-US" sz="1800">
                <a:latin typeface="Roboto Mono"/>
                <a:ea typeface="Roboto Mono"/>
                <a:cs typeface="Roboto Mono"/>
                <a:sym typeface="Roboto Mono"/>
              </a:rPr>
              <a:t> y)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7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7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700"/>
              <a:buFont typeface="Arial"/>
              <a:buNone/>
            </a:pPr>
            <a:r>
              <a:rPr lang="en-US" sz="1800">
                <a:latin typeface="Roboto Mono"/>
                <a:ea typeface="Roboto Mono"/>
                <a:cs typeface="Roboto Mono"/>
                <a:sym typeface="Roboto Mono"/>
              </a:rPr>
              <a:t>}</a:t>
            </a:r>
            <a:endParaRPr sz="1800">
              <a:solidFill>
                <a:srgbClr val="7F0055"/>
              </a:solidFill>
              <a:latin typeface="Roboto Mono"/>
              <a:ea typeface="Roboto Mono"/>
              <a:cs typeface="Roboto Mono"/>
              <a:sym typeface="Roboto Mono"/>
            </a:endParaRPr>
          </a:p>
        </p:txBody>
      </p:sp>
      <p:sp>
        <p:nvSpPr>
          <p:cNvPr id="97" name="Google Shape;97;ga598a2c2d0_0_80"/>
          <p:cNvSpPr txBox="1"/>
          <p:nvPr/>
        </p:nvSpPr>
        <p:spPr>
          <a:xfrm>
            <a:off x="6158650" y="351000"/>
            <a:ext cx="6039600" cy="3492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lang="en-US" sz="2400">
                <a:solidFill>
                  <a:schemeClr val="dk2"/>
                </a:solidFill>
              </a:rPr>
              <a:t>Bạn kiểm tra source code và thấy rằng: Mỗi khi người chơi di chuyển nhân vật của họ đến một tọa độ (x, y), bạn lại khởi tạo lại đối tượng nhân vật này, mặc dù bạn chỉ muốn thay đổi giá trị của 2 thuộc tính x và y mà thôi.</a:t>
            </a:r>
            <a:endParaRPr b="0" i="0" sz="2400" u="none" cap="none" strike="noStrike">
              <a:solidFill>
                <a:schemeClr val="dk2"/>
              </a:solidFill>
              <a:latin typeface="Verdana"/>
              <a:ea typeface="Verdana"/>
              <a:cs typeface="Verdana"/>
              <a:sym typeface="Verdana"/>
            </a:endParaRPr>
          </a:p>
        </p:txBody>
      </p:sp>
      <p:sp>
        <p:nvSpPr>
          <p:cNvPr id="98" name="Google Shape;98;ga598a2c2d0_0_80"/>
          <p:cNvSpPr/>
          <p:nvPr/>
        </p:nvSpPr>
        <p:spPr>
          <a:xfrm>
            <a:off x="7700525" y="3859625"/>
            <a:ext cx="2955852" cy="1815696"/>
          </a:xfrm>
          <a:prstGeom prst="irregularSeal1">
            <a:avLst/>
          </a:prstGeom>
          <a:solidFill>
            <a:srgbClr val="EB5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US" sz="2400">
                <a:solidFill>
                  <a:srgbClr val="FFFFFF"/>
                </a:solidFill>
              </a:rPr>
              <a:t>Out of memory</a:t>
            </a:r>
            <a:endParaRPr b="1" i="0" sz="2400" u="none" cap="none" strike="noStrike">
              <a:solidFill>
                <a:srgbClr val="FFFFFF"/>
              </a:solidFill>
              <a:latin typeface="Arial"/>
              <a:ea typeface="Arial"/>
              <a:cs typeface="Arial"/>
              <a:sym typeface="Arial"/>
            </a:endParaRPr>
          </a:p>
        </p:txBody>
      </p:sp>
      <p:pic>
        <p:nvPicPr>
          <p:cNvPr descr="Crying face with solid fill" id="99" name="Google Shape;99;ga598a2c2d0_0_80"/>
          <p:cNvPicPr preferRelativeResize="0"/>
          <p:nvPr/>
        </p:nvPicPr>
        <p:blipFill rotWithShape="1">
          <a:blip r:embed="rId3">
            <a:alphaModFix/>
          </a:blip>
          <a:srcRect b="0" l="0" r="0" t="0"/>
          <a:stretch/>
        </p:blipFill>
        <p:spPr>
          <a:xfrm>
            <a:off x="2791526" y="5675334"/>
            <a:ext cx="630990" cy="63099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a5ccdf5735_0_31"/>
          <p:cNvSpPr txBox="1"/>
          <p:nvPr>
            <p:ph type="title"/>
          </p:nvPr>
        </p:nvSpPr>
        <p:spPr>
          <a:xfrm>
            <a:off x="291150" y="155175"/>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a:t>Review code: ResumeService (2)</a:t>
            </a:r>
            <a:endParaRPr/>
          </a:p>
        </p:txBody>
      </p:sp>
      <p:sp>
        <p:nvSpPr>
          <p:cNvPr id="500" name="Google Shape;500;ga5ccdf5735_0_31"/>
          <p:cNvSpPr txBox="1"/>
          <p:nvPr/>
        </p:nvSpPr>
        <p:spPr>
          <a:xfrm>
            <a:off x="291150" y="1115850"/>
            <a:ext cx="11609700" cy="57423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lang="en-US" sz="1800">
                <a:solidFill>
                  <a:srgbClr val="7F0055"/>
                </a:solidFill>
                <a:latin typeface="Roboto Mono"/>
                <a:ea typeface="Roboto Mono"/>
                <a:cs typeface="Roboto Mono"/>
                <a:sym typeface="Roboto Mono"/>
              </a:rPr>
              <a:t>private</a:t>
            </a:r>
            <a:r>
              <a:rPr lang="en-US" sz="1800">
                <a:latin typeface="Roboto Mono"/>
                <a:ea typeface="Roboto Mono"/>
                <a:cs typeface="Roboto Mono"/>
                <a:sym typeface="Roboto Mono"/>
              </a:rPr>
              <a:t> </a:t>
            </a:r>
            <a:r>
              <a:rPr lang="en-US" sz="1800">
                <a:solidFill>
                  <a:srgbClr val="7F0055"/>
                </a:solidFill>
                <a:latin typeface="Roboto Mono"/>
                <a:ea typeface="Roboto Mono"/>
                <a:cs typeface="Roboto Mono"/>
                <a:sym typeface="Roboto Mono"/>
              </a:rPr>
              <a:t>String</a:t>
            </a:r>
            <a:r>
              <a:rPr lang="en-US" sz="1800">
                <a:latin typeface="Roboto Mono"/>
                <a:ea typeface="Roboto Mono"/>
                <a:cs typeface="Roboto Mono"/>
                <a:sym typeface="Roboto Mono"/>
              </a:rPr>
              <a:t> combine(ResumeTemplate resumeTemplate, UserInfo userInfo)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lang="en-US" sz="1800">
                <a:solidFill>
                  <a:srgbClr val="7F0055"/>
                </a:solidFill>
                <a:latin typeface="Roboto Mono"/>
                <a:ea typeface="Roboto Mono"/>
                <a:cs typeface="Roboto Mono"/>
                <a:sym typeface="Roboto Mono"/>
              </a:rPr>
              <a:t>if</a:t>
            </a:r>
            <a:r>
              <a:rPr lang="en-US" sz="1800">
                <a:latin typeface="Roboto Mono"/>
                <a:ea typeface="Roboto Mono"/>
                <a:cs typeface="Roboto Mono"/>
                <a:sym typeface="Roboto Mono"/>
              </a:rPr>
              <a:t> (resumeTemplate == ResumeTemplate.BLUE)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BlueTemplate blueTemplate = </a:t>
            </a:r>
            <a:r>
              <a:rPr lang="en-US" sz="1800">
                <a:solidFill>
                  <a:srgbClr val="7F0055"/>
                </a:solidFill>
                <a:latin typeface="Roboto Mono"/>
                <a:ea typeface="Roboto Mono"/>
                <a:cs typeface="Roboto Mono"/>
                <a:sym typeface="Roboto Mono"/>
              </a:rPr>
              <a:t>new</a:t>
            </a:r>
            <a:r>
              <a:rPr lang="en-US" sz="1800">
                <a:latin typeface="Roboto Mono"/>
                <a:ea typeface="Roboto Mono"/>
                <a:cs typeface="Roboto Mono"/>
                <a:sym typeface="Roboto Mono"/>
              </a:rPr>
              <a:t> BlueTemplate();</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lang="en-US" sz="1800">
                <a:solidFill>
                  <a:srgbClr val="7F0055"/>
                </a:solidFill>
                <a:latin typeface="Roboto Mono"/>
                <a:ea typeface="Roboto Mono"/>
                <a:cs typeface="Roboto Mono"/>
                <a:sym typeface="Roboto Mono"/>
              </a:rPr>
              <a:t>return</a:t>
            </a:r>
            <a:r>
              <a:rPr lang="en-US" sz="1800">
                <a:latin typeface="Roboto Mono"/>
                <a:ea typeface="Roboto Mono"/>
                <a:cs typeface="Roboto Mono"/>
                <a:sym typeface="Roboto Mono"/>
              </a:rPr>
              <a:t> blueTemplate.combine(userInfo);</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 </a:t>
            </a:r>
            <a:r>
              <a:rPr lang="en-US" sz="1800">
                <a:solidFill>
                  <a:srgbClr val="7F0055"/>
                </a:solidFill>
                <a:latin typeface="Roboto Mono"/>
                <a:ea typeface="Roboto Mono"/>
                <a:cs typeface="Roboto Mono"/>
                <a:sym typeface="Roboto Mono"/>
              </a:rPr>
              <a:t>else</a:t>
            </a:r>
            <a:r>
              <a:rPr lang="en-US" sz="1800">
                <a:latin typeface="Roboto Mono"/>
                <a:ea typeface="Roboto Mono"/>
                <a:cs typeface="Roboto Mono"/>
                <a:sym typeface="Roboto Mono"/>
              </a:rPr>
              <a:t> </a:t>
            </a:r>
            <a:r>
              <a:rPr lang="en-US" sz="1800">
                <a:solidFill>
                  <a:srgbClr val="7F0055"/>
                </a:solidFill>
                <a:latin typeface="Roboto Mono"/>
                <a:ea typeface="Roboto Mono"/>
                <a:cs typeface="Roboto Mono"/>
                <a:sym typeface="Roboto Mono"/>
              </a:rPr>
              <a:t>if</a:t>
            </a:r>
            <a:r>
              <a:rPr lang="en-US" sz="1800">
                <a:latin typeface="Roboto Mono"/>
                <a:ea typeface="Roboto Mono"/>
                <a:cs typeface="Roboto Mono"/>
                <a:sym typeface="Roboto Mono"/>
              </a:rPr>
              <a:t> (resumeTemplate == ResumeTemplate.GREEN)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GreenTemplate greenTemplate = </a:t>
            </a:r>
            <a:r>
              <a:rPr lang="en-US" sz="1800">
                <a:solidFill>
                  <a:srgbClr val="7F0055"/>
                </a:solidFill>
                <a:latin typeface="Roboto Mono"/>
                <a:ea typeface="Roboto Mono"/>
                <a:cs typeface="Roboto Mono"/>
                <a:sym typeface="Roboto Mono"/>
              </a:rPr>
              <a:t>new</a:t>
            </a:r>
            <a:r>
              <a:rPr lang="en-US" sz="1800">
                <a:latin typeface="Roboto Mono"/>
                <a:ea typeface="Roboto Mono"/>
                <a:cs typeface="Roboto Mono"/>
                <a:sym typeface="Roboto Mono"/>
              </a:rPr>
              <a:t> GreenTemplate();</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lang="en-US" sz="1800">
                <a:solidFill>
                  <a:srgbClr val="7F0055"/>
                </a:solidFill>
                <a:latin typeface="Roboto Mono"/>
                <a:ea typeface="Roboto Mono"/>
                <a:cs typeface="Roboto Mono"/>
                <a:sym typeface="Roboto Mono"/>
              </a:rPr>
              <a:t>return</a:t>
            </a:r>
            <a:r>
              <a:rPr lang="en-US" sz="1800">
                <a:latin typeface="Roboto Mono"/>
                <a:ea typeface="Roboto Mono"/>
                <a:cs typeface="Roboto Mono"/>
                <a:sym typeface="Roboto Mono"/>
              </a:rPr>
              <a:t> greenTemplate.combine(userInfo);</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 </a:t>
            </a:r>
            <a:r>
              <a:rPr lang="en-US" sz="1800">
                <a:solidFill>
                  <a:srgbClr val="7F0055"/>
                </a:solidFill>
                <a:latin typeface="Roboto Mono"/>
                <a:ea typeface="Roboto Mono"/>
                <a:cs typeface="Roboto Mono"/>
                <a:sym typeface="Roboto Mono"/>
              </a:rPr>
              <a:t>else</a:t>
            </a:r>
            <a:r>
              <a:rPr lang="en-US" sz="1800">
                <a:latin typeface="Roboto Mono"/>
                <a:ea typeface="Roboto Mono"/>
                <a:cs typeface="Roboto Mono"/>
                <a:sym typeface="Roboto Mono"/>
              </a:rPr>
              <a:t> </a:t>
            </a:r>
            <a:r>
              <a:rPr lang="en-US" sz="1800">
                <a:solidFill>
                  <a:srgbClr val="7F0055"/>
                </a:solidFill>
                <a:latin typeface="Roboto Mono"/>
                <a:ea typeface="Roboto Mono"/>
                <a:cs typeface="Roboto Mono"/>
                <a:sym typeface="Roboto Mono"/>
              </a:rPr>
              <a:t>if</a:t>
            </a:r>
            <a:r>
              <a:rPr lang="en-US" sz="1800">
                <a:latin typeface="Roboto Mono"/>
                <a:ea typeface="Roboto Mono"/>
                <a:cs typeface="Roboto Mono"/>
                <a:sym typeface="Roboto Mono"/>
              </a:rPr>
              <a:t> (resumeTemplate == ResumeTemplate.RED)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RedTemplate redTemplate = </a:t>
            </a:r>
            <a:r>
              <a:rPr lang="en-US" sz="1800">
                <a:solidFill>
                  <a:srgbClr val="7F0055"/>
                </a:solidFill>
                <a:latin typeface="Roboto Mono"/>
                <a:ea typeface="Roboto Mono"/>
                <a:cs typeface="Roboto Mono"/>
                <a:sym typeface="Roboto Mono"/>
              </a:rPr>
              <a:t>new</a:t>
            </a:r>
            <a:r>
              <a:rPr lang="en-US" sz="1800">
                <a:latin typeface="Roboto Mono"/>
                <a:ea typeface="Roboto Mono"/>
                <a:cs typeface="Roboto Mono"/>
                <a:sym typeface="Roboto Mono"/>
              </a:rPr>
              <a:t> RedTemplate();</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lang="en-US" sz="1800">
                <a:solidFill>
                  <a:srgbClr val="7F0055"/>
                </a:solidFill>
                <a:latin typeface="Roboto Mono"/>
                <a:ea typeface="Roboto Mono"/>
                <a:cs typeface="Roboto Mono"/>
                <a:sym typeface="Roboto Mono"/>
              </a:rPr>
              <a:t>return</a:t>
            </a:r>
            <a:r>
              <a:rPr lang="en-US" sz="1800">
                <a:latin typeface="Roboto Mono"/>
                <a:ea typeface="Roboto Mono"/>
                <a:cs typeface="Roboto Mono"/>
                <a:sym typeface="Roboto Mono"/>
              </a:rPr>
              <a:t> redTemplate.combine(userInfo);</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 </a:t>
            </a:r>
            <a:r>
              <a:rPr lang="en-US" sz="1800">
                <a:solidFill>
                  <a:srgbClr val="7F0055"/>
                </a:solidFill>
                <a:latin typeface="Roboto Mono"/>
                <a:ea typeface="Roboto Mono"/>
                <a:cs typeface="Roboto Mono"/>
                <a:sym typeface="Roboto Mono"/>
              </a:rPr>
              <a:t>else</a:t>
            </a: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lang="en-US" sz="1800">
                <a:solidFill>
                  <a:srgbClr val="7F0055"/>
                </a:solidFill>
                <a:latin typeface="Roboto Mono"/>
                <a:ea typeface="Roboto Mono"/>
                <a:cs typeface="Roboto Mono"/>
                <a:sym typeface="Roboto Mono"/>
              </a:rPr>
              <a:t>throw</a:t>
            </a:r>
            <a:r>
              <a:rPr lang="en-US" sz="1800">
                <a:latin typeface="Roboto Mono"/>
                <a:ea typeface="Roboto Mono"/>
                <a:cs typeface="Roboto Mono"/>
                <a:sym typeface="Roboto Mono"/>
              </a:rPr>
              <a:t> </a:t>
            </a:r>
            <a:r>
              <a:rPr lang="en-US" sz="1800">
                <a:solidFill>
                  <a:srgbClr val="7F0055"/>
                </a:solidFill>
                <a:latin typeface="Roboto Mono"/>
                <a:ea typeface="Roboto Mono"/>
                <a:cs typeface="Roboto Mono"/>
                <a:sym typeface="Roboto Mono"/>
              </a:rPr>
              <a:t>new</a:t>
            </a:r>
            <a:r>
              <a:rPr lang="en-US" sz="1800">
                <a:latin typeface="Roboto Mono"/>
                <a:ea typeface="Roboto Mono"/>
                <a:cs typeface="Roboto Mono"/>
                <a:sym typeface="Roboto Mono"/>
              </a:rPr>
              <a:t> </a:t>
            </a:r>
            <a:r>
              <a:rPr lang="en-US" sz="1800">
                <a:solidFill>
                  <a:srgbClr val="7F0055"/>
                </a:solidFill>
                <a:latin typeface="Roboto Mono"/>
                <a:ea typeface="Roboto Mono"/>
                <a:cs typeface="Roboto Mono"/>
                <a:sym typeface="Roboto Mono"/>
              </a:rPr>
              <a:t>UnsupportedOperationException</a:t>
            </a:r>
            <a:r>
              <a:rPr lang="en-US" sz="1800">
                <a:latin typeface="Roboto Mono"/>
                <a:ea typeface="Roboto Mono"/>
                <a:cs typeface="Roboto Mono"/>
                <a:sym typeface="Roboto Mono"/>
              </a:rPr>
              <a:t>(</a:t>
            </a:r>
            <a:r>
              <a:rPr lang="en-US" sz="1800">
                <a:solidFill>
                  <a:srgbClr val="2A00FF"/>
                </a:solidFill>
                <a:latin typeface="Roboto Mono"/>
                <a:ea typeface="Roboto Mono"/>
                <a:cs typeface="Roboto Mono"/>
                <a:sym typeface="Roboto Mono"/>
              </a:rPr>
              <a:t>“Unsupported template"</a:t>
            </a:r>
            <a:r>
              <a:rPr lang="en-US" sz="1800">
                <a:latin typeface="Roboto Mono"/>
                <a:ea typeface="Roboto Mono"/>
                <a:cs typeface="Roboto Mono"/>
                <a:sym typeface="Roboto Mono"/>
              </a:rPr>
              <a:t>);</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5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a:t>
            </a:r>
            <a:endParaRPr b="1" sz="1800">
              <a:solidFill>
                <a:srgbClr val="7F0055"/>
              </a:solidFill>
              <a:latin typeface="Roboto Mono"/>
              <a:ea typeface="Roboto Mono"/>
              <a:cs typeface="Roboto Mono"/>
              <a:sym typeface="Roboto Mon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a5ccdf5735_0_65"/>
          <p:cNvSpPr txBox="1"/>
          <p:nvPr/>
        </p:nvSpPr>
        <p:spPr>
          <a:xfrm>
            <a:off x="514425" y="558425"/>
            <a:ext cx="11382600" cy="5250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400">
                <a:solidFill>
                  <a:srgbClr val="1A1A1A"/>
                </a:solidFill>
                <a:latin typeface="Verdana"/>
                <a:ea typeface="Verdana"/>
                <a:cs typeface="Verdana"/>
                <a:sym typeface="Verdana"/>
              </a:rPr>
              <a:t>Mỗi class </a:t>
            </a:r>
            <a:r>
              <a:rPr i="1" lang="en-US" sz="2400">
                <a:solidFill>
                  <a:srgbClr val="1A1A1A"/>
                </a:solidFill>
                <a:latin typeface="Verdana"/>
                <a:ea typeface="Verdana"/>
                <a:cs typeface="Verdana"/>
                <a:sym typeface="Verdana"/>
              </a:rPr>
              <a:t>Template</a:t>
            </a:r>
            <a:r>
              <a:rPr lang="en-US" sz="2400">
                <a:solidFill>
                  <a:srgbClr val="1A1A1A"/>
                </a:solidFill>
                <a:latin typeface="Verdana"/>
                <a:ea typeface="Verdana"/>
                <a:cs typeface="Verdana"/>
                <a:sym typeface="Verdana"/>
              </a:rPr>
              <a:t> đều gồm có 2 thuộc tính:</a:t>
            </a:r>
            <a:endParaRPr sz="2400">
              <a:solidFill>
                <a:srgbClr val="1A1A1A"/>
              </a:solidFill>
              <a:latin typeface="Verdana"/>
              <a:ea typeface="Verdana"/>
              <a:cs typeface="Verdana"/>
              <a:sym typeface="Verdana"/>
            </a:endParaRPr>
          </a:p>
          <a:p>
            <a:pPr indent="-381000" lvl="0" marL="457200" rtl="0" algn="l">
              <a:lnSpc>
                <a:spcPct val="150000"/>
              </a:lnSpc>
              <a:spcBef>
                <a:spcPts val="0"/>
              </a:spcBef>
              <a:spcAft>
                <a:spcPts val="0"/>
              </a:spcAft>
              <a:buClr>
                <a:srgbClr val="1A1A1A"/>
              </a:buClr>
              <a:buSzPts val="2400"/>
              <a:buFont typeface="Verdana"/>
              <a:buAutoNum type="arabicPeriod"/>
            </a:pPr>
            <a:r>
              <a:rPr i="1" lang="en-US" sz="2400">
                <a:solidFill>
                  <a:srgbClr val="1A1A1A"/>
                </a:solidFill>
                <a:latin typeface="Verdana"/>
                <a:ea typeface="Verdana"/>
                <a:cs typeface="Verdana"/>
                <a:sym typeface="Verdana"/>
              </a:rPr>
              <a:t>TemplateLayout layout</a:t>
            </a:r>
            <a:r>
              <a:rPr lang="en-US" sz="2400">
                <a:solidFill>
                  <a:srgbClr val="1A1A1A"/>
                </a:solidFill>
                <a:latin typeface="Verdana"/>
                <a:ea typeface="Verdana"/>
                <a:cs typeface="Verdana"/>
                <a:sym typeface="Verdana"/>
              </a:rPr>
              <a:t>: cố định và chiếm khá nhiều bộ nhớ (vì phải lưu trữ nhiều đối tượng đồ họa).</a:t>
            </a:r>
            <a:endParaRPr sz="2400">
              <a:solidFill>
                <a:srgbClr val="1A1A1A"/>
              </a:solidFill>
              <a:latin typeface="Verdana"/>
              <a:ea typeface="Verdana"/>
              <a:cs typeface="Verdana"/>
              <a:sym typeface="Verdana"/>
            </a:endParaRPr>
          </a:p>
          <a:p>
            <a:pPr indent="-381000" lvl="0" marL="457200" rtl="0" algn="l">
              <a:lnSpc>
                <a:spcPct val="150000"/>
              </a:lnSpc>
              <a:spcBef>
                <a:spcPts val="0"/>
              </a:spcBef>
              <a:spcAft>
                <a:spcPts val="0"/>
              </a:spcAft>
              <a:buClr>
                <a:srgbClr val="1A1A1A"/>
              </a:buClr>
              <a:buSzPts val="2400"/>
              <a:buFont typeface="Verdana"/>
              <a:buAutoNum type="arabicPeriod"/>
            </a:pPr>
            <a:r>
              <a:rPr i="1" lang="en-US" sz="2400">
                <a:solidFill>
                  <a:srgbClr val="1A1A1A"/>
                </a:solidFill>
                <a:latin typeface="Verdana"/>
                <a:ea typeface="Verdana"/>
                <a:cs typeface="Verdana"/>
                <a:sym typeface="Verdana"/>
              </a:rPr>
              <a:t>UserInfo userInfo</a:t>
            </a:r>
            <a:r>
              <a:rPr lang="en-US" sz="2400">
                <a:solidFill>
                  <a:srgbClr val="1A1A1A"/>
                </a:solidFill>
                <a:latin typeface="Verdana"/>
                <a:ea typeface="Verdana"/>
                <a:cs typeface="Verdana"/>
                <a:sym typeface="Verdana"/>
              </a:rPr>
              <a:t>: không cố định và chiếm ít bộ nhớ. </a:t>
            </a:r>
            <a:endParaRPr sz="2400">
              <a:solidFill>
                <a:srgbClr val="1A1A1A"/>
              </a:solidFill>
              <a:latin typeface="Verdana"/>
              <a:ea typeface="Verdana"/>
              <a:cs typeface="Verdana"/>
              <a:sym typeface="Verdana"/>
            </a:endParaRPr>
          </a:p>
          <a:p>
            <a:pPr indent="0" lvl="0" marL="0" rtl="0" algn="l">
              <a:lnSpc>
                <a:spcPct val="150000"/>
              </a:lnSpc>
              <a:spcBef>
                <a:spcPts val="0"/>
              </a:spcBef>
              <a:spcAft>
                <a:spcPts val="0"/>
              </a:spcAft>
              <a:buNone/>
            </a:pPr>
            <a:r>
              <a:t/>
            </a:r>
            <a:endParaRPr sz="2400">
              <a:solidFill>
                <a:srgbClr val="1A1A1A"/>
              </a:solidFill>
              <a:latin typeface="Verdana"/>
              <a:ea typeface="Verdana"/>
              <a:cs typeface="Verdana"/>
              <a:sym typeface="Verdana"/>
            </a:endParaRPr>
          </a:p>
          <a:p>
            <a:pPr indent="0" lvl="0" marL="0" rtl="0" algn="l">
              <a:lnSpc>
                <a:spcPct val="150000"/>
              </a:lnSpc>
              <a:spcBef>
                <a:spcPts val="0"/>
              </a:spcBef>
              <a:spcAft>
                <a:spcPts val="0"/>
              </a:spcAft>
              <a:buNone/>
            </a:pPr>
            <a:r>
              <a:rPr lang="en-US" sz="2400">
                <a:solidFill>
                  <a:srgbClr val="1A1A1A"/>
                </a:solidFill>
                <a:latin typeface="Verdana"/>
                <a:ea typeface="Verdana"/>
                <a:cs typeface="Verdana"/>
                <a:sym typeface="Verdana"/>
              </a:rPr>
              <a:t>Với mỗi request, bạn lại khởi tạo object </a:t>
            </a:r>
            <a:r>
              <a:rPr i="1" lang="en-US" sz="2400">
                <a:solidFill>
                  <a:srgbClr val="1A1A1A"/>
                </a:solidFill>
                <a:latin typeface="Verdana"/>
                <a:ea typeface="Verdana"/>
                <a:cs typeface="Verdana"/>
                <a:sym typeface="Verdana"/>
              </a:rPr>
              <a:t>Template</a:t>
            </a:r>
            <a:r>
              <a:rPr lang="en-US" sz="2400">
                <a:solidFill>
                  <a:srgbClr val="1A1A1A"/>
                </a:solidFill>
                <a:latin typeface="Verdana"/>
                <a:ea typeface="Verdana"/>
                <a:cs typeface="Verdana"/>
                <a:sym typeface="Verdana"/>
              </a:rPr>
              <a:t>.</a:t>
            </a:r>
            <a:endParaRPr sz="2400">
              <a:solidFill>
                <a:srgbClr val="1A1A1A"/>
              </a:solidFill>
              <a:latin typeface="Verdana"/>
              <a:ea typeface="Verdana"/>
              <a:cs typeface="Verdana"/>
              <a:sym typeface="Verdana"/>
            </a:endParaRPr>
          </a:p>
          <a:p>
            <a:pPr indent="0" lvl="0" marL="0" rtl="0" algn="l">
              <a:lnSpc>
                <a:spcPct val="150000"/>
              </a:lnSpc>
              <a:spcBef>
                <a:spcPts val="0"/>
              </a:spcBef>
              <a:spcAft>
                <a:spcPts val="0"/>
              </a:spcAft>
              <a:buNone/>
            </a:pPr>
            <a:r>
              <a:rPr lang="en-US" sz="2400">
                <a:solidFill>
                  <a:srgbClr val="1A1A1A"/>
                </a:solidFill>
                <a:latin typeface="Verdana"/>
                <a:ea typeface="Verdana"/>
                <a:cs typeface="Verdana"/>
                <a:sym typeface="Verdana"/>
              </a:rPr>
              <a:t>→ Nguyên nhân chính dẫn đến Out of memory.</a:t>
            </a:r>
            <a:endParaRPr sz="2400">
              <a:solidFill>
                <a:srgbClr val="1A1A1A"/>
              </a:solidFill>
              <a:latin typeface="Verdana"/>
              <a:ea typeface="Verdana"/>
              <a:cs typeface="Verdana"/>
              <a:sym typeface="Verdana"/>
            </a:endParaRPr>
          </a:p>
          <a:p>
            <a:pPr indent="0" lvl="0" marL="0" rtl="0" algn="l">
              <a:lnSpc>
                <a:spcPct val="150000"/>
              </a:lnSpc>
              <a:spcBef>
                <a:spcPts val="0"/>
              </a:spcBef>
              <a:spcAft>
                <a:spcPts val="0"/>
              </a:spcAft>
              <a:buNone/>
            </a:pPr>
            <a:r>
              <a:t/>
            </a:r>
            <a:endParaRPr sz="2400">
              <a:solidFill>
                <a:srgbClr val="1A1A1A"/>
              </a:solidFill>
              <a:latin typeface="Verdana"/>
              <a:ea typeface="Verdana"/>
              <a:cs typeface="Verdana"/>
              <a:sym typeface="Verdana"/>
            </a:endParaRPr>
          </a:p>
          <a:p>
            <a:pPr indent="0" lvl="0" marL="0" rtl="0" algn="l">
              <a:lnSpc>
                <a:spcPct val="150000"/>
              </a:lnSpc>
              <a:spcBef>
                <a:spcPts val="0"/>
              </a:spcBef>
              <a:spcAft>
                <a:spcPts val="0"/>
              </a:spcAft>
              <a:buNone/>
            </a:pPr>
            <a:r>
              <a:rPr lang="en-US" sz="2400" u="sng">
                <a:solidFill>
                  <a:srgbClr val="1A1A1A"/>
                </a:solidFill>
                <a:latin typeface="Verdana"/>
                <a:ea typeface="Verdana"/>
                <a:cs typeface="Verdana"/>
                <a:sym typeface="Verdana"/>
              </a:rPr>
              <a:t>Gợi ý</a:t>
            </a:r>
            <a:r>
              <a:rPr lang="en-US" sz="2400">
                <a:solidFill>
                  <a:srgbClr val="1A1A1A"/>
                </a:solidFill>
                <a:latin typeface="Verdana"/>
                <a:ea typeface="Verdana"/>
                <a:cs typeface="Verdana"/>
                <a:sym typeface="Verdana"/>
              </a:rPr>
              <a:t>: </a:t>
            </a:r>
            <a:r>
              <a:rPr lang="en-US" sz="2400">
                <a:solidFill>
                  <a:srgbClr val="1A1A1A"/>
                </a:solidFill>
                <a:latin typeface="Verdana"/>
                <a:ea typeface="Verdana"/>
                <a:cs typeface="Verdana"/>
                <a:sym typeface="Verdana"/>
              </a:rPr>
              <a:t>Áp dụng </a:t>
            </a:r>
            <a:r>
              <a:rPr lang="en-US" sz="2400">
                <a:solidFill>
                  <a:srgbClr val="FF0000"/>
                </a:solidFill>
                <a:latin typeface="Verdana"/>
                <a:ea typeface="Verdana"/>
                <a:cs typeface="Verdana"/>
                <a:sym typeface="Verdana"/>
              </a:rPr>
              <a:t>Flyweight Pattern</a:t>
            </a:r>
            <a:r>
              <a:rPr lang="en-US" sz="2400">
                <a:solidFill>
                  <a:srgbClr val="1A1A1A"/>
                </a:solidFill>
                <a:latin typeface="Verdana"/>
                <a:ea typeface="Verdana"/>
                <a:cs typeface="Verdana"/>
                <a:sym typeface="Verdana"/>
              </a:rPr>
              <a:t> để refactor.</a:t>
            </a:r>
            <a:endParaRPr sz="2400">
              <a:solidFill>
                <a:srgbClr val="1A1A1A"/>
              </a:solidFill>
              <a:latin typeface="Verdana"/>
              <a:ea typeface="Verdana"/>
              <a:cs typeface="Verdana"/>
              <a:sym typeface="Verdan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a5ccdf5735_0_72"/>
          <p:cNvSpPr txBox="1"/>
          <p:nvPr>
            <p:ph type="title"/>
          </p:nvPr>
        </p:nvSpPr>
        <p:spPr>
          <a:xfrm>
            <a:off x="291150" y="155175"/>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a:t>Review code: ResumeService (3)</a:t>
            </a:r>
            <a:endParaRPr/>
          </a:p>
        </p:txBody>
      </p:sp>
      <p:sp>
        <p:nvSpPr>
          <p:cNvPr id="513" name="Google Shape;513;ga5ccdf5735_0_72"/>
          <p:cNvSpPr txBox="1"/>
          <p:nvPr/>
        </p:nvSpPr>
        <p:spPr>
          <a:xfrm>
            <a:off x="291150" y="1193650"/>
            <a:ext cx="11609700" cy="27096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US" sz="1800">
                <a:solidFill>
                  <a:srgbClr val="7F0055"/>
                </a:solidFill>
                <a:latin typeface="Roboto Mono"/>
                <a:ea typeface="Roboto Mono"/>
                <a:cs typeface="Roboto Mono"/>
                <a:sym typeface="Roboto Mono"/>
              </a:rPr>
              <a:t>private</a:t>
            </a:r>
            <a:r>
              <a:rPr lang="en-US" sz="1800">
                <a:latin typeface="Roboto Mono"/>
                <a:ea typeface="Roboto Mono"/>
                <a:cs typeface="Roboto Mono"/>
                <a:sym typeface="Roboto Mono"/>
              </a:rPr>
              <a:t> void export(String templateHTML, ResumeFormat resumeFormat)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if</a:t>
            </a:r>
            <a:r>
              <a:rPr lang="en-US" sz="1800">
                <a:latin typeface="Roboto Mono"/>
                <a:ea typeface="Roboto Mono"/>
                <a:cs typeface="Roboto Mono"/>
                <a:sym typeface="Roboto Mono"/>
              </a:rPr>
              <a:t> (resumeFormat == ResumeFormat.PDF)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lang="en-US" sz="1800">
                <a:solidFill>
                  <a:srgbClr val="3F7F59"/>
                </a:solidFill>
                <a:latin typeface="Roboto Mono"/>
                <a:ea typeface="Roboto Mono"/>
                <a:cs typeface="Roboto Mono"/>
                <a:sym typeface="Roboto Mono"/>
              </a:rPr>
              <a:t>// Using external libraries to create PDF file</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 </a:t>
            </a:r>
            <a:r>
              <a:rPr b="1" lang="en-US" sz="1800">
                <a:solidFill>
                  <a:srgbClr val="7F0055"/>
                </a:solidFill>
                <a:latin typeface="Roboto Mono"/>
                <a:ea typeface="Roboto Mono"/>
                <a:cs typeface="Roboto Mono"/>
                <a:sym typeface="Roboto Mono"/>
              </a:rPr>
              <a:t>else</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if</a:t>
            </a:r>
            <a:r>
              <a:rPr lang="en-US" sz="1800">
                <a:latin typeface="Roboto Mono"/>
                <a:ea typeface="Roboto Mono"/>
                <a:cs typeface="Roboto Mono"/>
                <a:sym typeface="Roboto Mono"/>
              </a:rPr>
              <a:t> (resumeFormat == ResumeFormat.WORD)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lang="en-US" sz="1800">
                <a:solidFill>
                  <a:srgbClr val="3F7F59"/>
                </a:solidFill>
                <a:latin typeface="Roboto Mono"/>
                <a:ea typeface="Roboto Mono"/>
                <a:cs typeface="Roboto Mono"/>
                <a:sym typeface="Roboto Mono"/>
              </a:rPr>
              <a:t>// Using external libraries to create Word file</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 </a:t>
            </a:r>
            <a:r>
              <a:rPr b="1" lang="en-US" sz="1800">
                <a:solidFill>
                  <a:srgbClr val="7F0055"/>
                </a:solidFill>
                <a:latin typeface="Roboto Mono"/>
                <a:ea typeface="Roboto Mono"/>
                <a:cs typeface="Roboto Mono"/>
                <a:sym typeface="Roboto Mono"/>
              </a:rPr>
              <a:t>else</a:t>
            </a: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throw</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new</a:t>
            </a:r>
            <a:r>
              <a:rPr lang="en-US" sz="1800">
                <a:latin typeface="Roboto Mono"/>
                <a:ea typeface="Roboto Mono"/>
                <a:cs typeface="Roboto Mono"/>
                <a:sym typeface="Roboto Mono"/>
              </a:rPr>
              <a:t> </a:t>
            </a:r>
            <a:r>
              <a:rPr b="1" lang="en-US" sz="1800">
                <a:solidFill>
                  <a:srgbClr val="7F0055"/>
                </a:solidFill>
                <a:latin typeface="Roboto Mono"/>
                <a:ea typeface="Roboto Mono"/>
                <a:cs typeface="Roboto Mono"/>
                <a:sym typeface="Roboto Mono"/>
              </a:rPr>
              <a:t>UnsupportedOperationException</a:t>
            </a:r>
            <a:r>
              <a:rPr lang="en-US" sz="1800">
                <a:latin typeface="Roboto Mono"/>
                <a:ea typeface="Roboto Mono"/>
                <a:cs typeface="Roboto Mono"/>
                <a:sym typeface="Roboto Mono"/>
              </a:rPr>
              <a:t>(</a:t>
            </a:r>
            <a:r>
              <a:rPr lang="en-US" sz="1800">
                <a:solidFill>
                  <a:srgbClr val="2A00FF"/>
                </a:solidFill>
                <a:latin typeface="Roboto Mono"/>
                <a:ea typeface="Roboto Mono"/>
                <a:cs typeface="Roboto Mono"/>
                <a:sym typeface="Roboto Mono"/>
              </a:rPr>
              <a:t>"Unsupported format"</a:t>
            </a:r>
            <a:r>
              <a:rPr lang="en-US" sz="1800">
                <a:latin typeface="Roboto Mono"/>
                <a:ea typeface="Roboto Mono"/>
                <a:cs typeface="Roboto Mono"/>
                <a:sym typeface="Roboto Mono"/>
              </a:rPr>
              <a:t>);</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800">
                <a:latin typeface="Roboto Mono"/>
                <a:ea typeface="Roboto Mono"/>
                <a:cs typeface="Roboto Mono"/>
                <a:sym typeface="Roboto Mono"/>
              </a:rPr>
              <a:t>}</a:t>
            </a:r>
            <a:endParaRPr sz="1800">
              <a:solidFill>
                <a:srgbClr val="7F0055"/>
              </a:solidFill>
              <a:latin typeface="Roboto Mono"/>
              <a:ea typeface="Roboto Mono"/>
              <a:cs typeface="Roboto Mono"/>
              <a:sym typeface="Roboto Mono"/>
            </a:endParaRPr>
          </a:p>
        </p:txBody>
      </p:sp>
      <p:sp>
        <p:nvSpPr>
          <p:cNvPr id="514" name="Google Shape;514;ga5ccdf5735_0_72"/>
          <p:cNvSpPr txBox="1"/>
          <p:nvPr/>
        </p:nvSpPr>
        <p:spPr>
          <a:xfrm>
            <a:off x="319975" y="4188375"/>
            <a:ext cx="11580900" cy="25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1A1A1A"/>
                </a:solidFill>
                <a:latin typeface="Verdana"/>
                <a:ea typeface="Verdana"/>
                <a:cs typeface="Verdana"/>
                <a:sym typeface="Verdana"/>
              </a:rPr>
              <a:t>Có 2 vấn đề trong đoạn code trên:</a:t>
            </a:r>
            <a:endParaRPr sz="2000">
              <a:solidFill>
                <a:srgbClr val="1A1A1A"/>
              </a:solidFill>
              <a:latin typeface="Verdana"/>
              <a:ea typeface="Verdana"/>
              <a:cs typeface="Verdana"/>
              <a:sym typeface="Verdana"/>
            </a:endParaRPr>
          </a:p>
          <a:p>
            <a:pPr indent="-355600" lvl="0" marL="457200" rtl="0" algn="l">
              <a:spcBef>
                <a:spcPts val="0"/>
              </a:spcBef>
              <a:spcAft>
                <a:spcPts val="0"/>
              </a:spcAft>
              <a:buClr>
                <a:srgbClr val="1A1A1A"/>
              </a:buClr>
              <a:buSzPts val="2000"/>
              <a:buFont typeface="Verdana"/>
              <a:buAutoNum type="arabicPeriod"/>
            </a:pPr>
            <a:r>
              <a:rPr lang="en-US" sz="2000">
                <a:solidFill>
                  <a:srgbClr val="1A1A1A"/>
                </a:solidFill>
                <a:latin typeface="Verdana"/>
                <a:ea typeface="Verdana"/>
                <a:cs typeface="Verdana"/>
                <a:sym typeface="Verdana"/>
              </a:rPr>
              <a:t>Để export CV, client phải cài đặt xử lý cho tất cả các format </a:t>
            </a:r>
            <a:endParaRPr sz="2000">
              <a:solidFill>
                <a:srgbClr val="1A1A1A"/>
              </a:solidFill>
              <a:latin typeface="Verdana"/>
              <a:ea typeface="Verdana"/>
              <a:cs typeface="Verdana"/>
              <a:sym typeface="Verdana"/>
            </a:endParaRPr>
          </a:p>
          <a:p>
            <a:pPr indent="0" lvl="0" marL="0" rtl="0" algn="l">
              <a:spcBef>
                <a:spcPts val="0"/>
              </a:spcBef>
              <a:spcAft>
                <a:spcPts val="0"/>
              </a:spcAft>
              <a:buNone/>
            </a:pPr>
            <a:r>
              <a:rPr lang="en-US" sz="2000">
                <a:solidFill>
                  <a:srgbClr val="1A1A1A"/>
                </a:solidFill>
                <a:latin typeface="Verdana"/>
                <a:ea typeface="Verdana"/>
                <a:cs typeface="Verdana"/>
                <a:sym typeface="Verdana"/>
              </a:rPr>
              <a:t>     → Code cài đặt thuật toán đang gắn chặt với code sử dụng thuật toán.</a:t>
            </a:r>
            <a:endParaRPr sz="2000">
              <a:solidFill>
                <a:srgbClr val="1A1A1A"/>
              </a:solidFill>
              <a:latin typeface="Verdana"/>
              <a:ea typeface="Verdana"/>
              <a:cs typeface="Verdana"/>
              <a:sym typeface="Verdana"/>
            </a:endParaRPr>
          </a:p>
          <a:p>
            <a:pPr indent="-355600" lvl="0" marL="457200" rtl="0" algn="l">
              <a:spcBef>
                <a:spcPts val="0"/>
              </a:spcBef>
              <a:spcAft>
                <a:spcPts val="0"/>
              </a:spcAft>
              <a:buClr>
                <a:srgbClr val="1A1A1A"/>
              </a:buClr>
              <a:buSzPts val="2000"/>
              <a:buFont typeface="Verdana"/>
              <a:buAutoNum type="arabicPeriod"/>
            </a:pPr>
            <a:r>
              <a:rPr lang="en-US" sz="2000">
                <a:solidFill>
                  <a:srgbClr val="1A1A1A"/>
                </a:solidFill>
                <a:latin typeface="Verdana"/>
                <a:ea typeface="Verdana"/>
                <a:cs typeface="Verdana"/>
                <a:sym typeface="Verdana"/>
              </a:rPr>
              <a:t>Nếu ứng dụng cần mở</a:t>
            </a:r>
            <a:r>
              <a:rPr lang="en-US" sz="2000">
                <a:solidFill>
                  <a:srgbClr val="1A1A1A"/>
                </a:solidFill>
                <a:latin typeface="Verdana"/>
                <a:ea typeface="Verdana"/>
                <a:cs typeface="Verdana"/>
                <a:sym typeface="Verdana"/>
              </a:rPr>
              <a:t> rộng</a:t>
            </a:r>
            <a:r>
              <a:rPr lang="en-US" sz="2000">
                <a:solidFill>
                  <a:srgbClr val="1A1A1A"/>
                </a:solidFill>
                <a:latin typeface="Verdana"/>
                <a:ea typeface="Verdana"/>
                <a:cs typeface="Verdana"/>
                <a:sym typeface="Verdana"/>
              </a:rPr>
              <a:t> thêm các format mới </a:t>
            </a:r>
            <a:endParaRPr sz="2000">
              <a:solidFill>
                <a:srgbClr val="1A1A1A"/>
              </a:solidFill>
              <a:latin typeface="Verdana"/>
              <a:ea typeface="Verdana"/>
              <a:cs typeface="Verdana"/>
              <a:sym typeface="Verdana"/>
            </a:endParaRPr>
          </a:p>
          <a:p>
            <a:pPr indent="0" lvl="0" marL="0" rtl="0" algn="l">
              <a:spcBef>
                <a:spcPts val="0"/>
              </a:spcBef>
              <a:spcAft>
                <a:spcPts val="0"/>
              </a:spcAft>
              <a:buNone/>
            </a:pPr>
            <a:r>
              <a:rPr lang="en-US" sz="2000">
                <a:solidFill>
                  <a:srgbClr val="1A1A1A"/>
                </a:solidFill>
                <a:latin typeface="Verdana"/>
                <a:ea typeface="Verdana"/>
                <a:cs typeface="Verdana"/>
                <a:sym typeface="Verdana"/>
              </a:rPr>
              <a:t>     → Code trở nên rắc rối hơn.</a:t>
            </a:r>
            <a:endParaRPr sz="2000">
              <a:solidFill>
                <a:srgbClr val="1A1A1A"/>
              </a:solidFill>
              <a:latin typeface="Verdana"/>
              <a:ea typeface="Verdana"/>
              <a:cs typeface="Verdana"/>
              <a:sym typeface="Verdana"/>
            </a:endParaRPr>
          </a:p>
          <a:p>
            <a:pPr indent="0" lvl="0" marL="0" rtl="0" algn="l">
              <a:spcBef>
                <a:spcPts val="0"/>
              </a:spcBef>
              <a:spcAft>
                <a:spcPts val="0"/>
              </a:spcAft>
              <a:buNone/>
            </a:pPr>
            <a:r>
              <a:t/>
            </a:r>
            <a:endParaRPr sz="2000">
              <a:solidFill>
                <a:srgbClr val="1A1A1A"/>
              </a:solidFill>
              <a:latin typeface="Verdana"/>
              <a:ea typeface="Verdana"/>
              <a:cs typeface="Verdana"/>
              <a:sym typeface="Verdana"/>
            </a:endParaRPr>
          </a:p>
          <a:p>
            <a:pPr indent="0" lvl="0" marL="0" rtl="0" algn="l">
              <a:spcBef>
                <a:spcPts val="0"/>
              </a:spcBef>
              <a:spcAft>
                <a:spcPts val="0"/>
              </a:spcAft>
              <a:buNone/>
            </a:pPr>
            <a:r>
              <a:rPr lang="en-US" sz="2000" u="sng">
                <a:solidFill>
                  <a:srgbClr val="1A1A1A"/>
                </a:solidFill>
                <a:latin typeface="Verdana"/>
                <a:ea typeface="Verdana"/>
                <a:cs typeface="Verdana"/>
                <a:sym typeface="Verdana"/>
              </a:rPr>
              <a:t>Gợi ý</a:t>
            </a:r>
            <a:r>
              <a:rPr lang="en-US" sz="2000">
                <a:solidFill>
                  <a:srgbClr val="1A1A1A"/>
                </a:solidFill>
                <a:latin typeface="Verdana"/>
                <a:ea typeface="Verdana"/>
                <a:cs typeface="Verdana"/>
                <a:sym typeface="Verdana"/>
              </a:rPr>
              <a:t>: Áp dụng </a:t>
            </a:r>
            <a:r>
              <a:rPr lang="en-US" sz="2000">
                <a:solidFill>
                  <a:srgbClr val="FF0000"/>
                </a:solidFill>
                <a:latin typeface="Verdana"/>
                <a:ea typeface="Verdana"/>
                <a:cs typeface="Verdana"/>
                <a:sym typeface="Verdana"/>
              </a:rPr>
              <a:t>Strategy Pattern</a:t>
            </a:r>
            <a:r>
              <a:rPr lang="en-US" sz="2000">
                <a:solidFill>
                  <a:srgbClr val="1A1A1A"/>
                </a:solidFill>
                <a:latin typeface="Verdana"/>
                <a:ea typeface="Verdana"/>
                <a:cs typeface="Verdana"/>
                <a:sym typeface="Verdana"/>
              </a:rPr>
              <a:t> để refactor.</a:t>
            </a:r>
            <a:endParaRPr sz="2000">
              <a:solidFill>
                <a:srgbClr val="1A1A1A"/>
              </a:solidFill>
              <a:latin typeface="Verdana"/>
              <a:ea typeface="Verdana"/>
              <a:cs typeface="Verdana"/>
              <a:sym typeface="Verdan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a5ccdf5735_0_87"/>
          <p:cNvSpPr txBox="1"/>
          <p:nvPr>
            <p:ph type="title"/>
          </p:nvPr>
        </p:nvSpPr>
        <p:spPr>
          <a:xfrm>
            <a:off x="291150" y="155175"/>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a:t>Review code: </a:t>
            </a:r>
            <a:r>
              <a:rPr lang="en-US"/>
              <a:t>các class Template</a:t>
            </a:r>
            <a:endParaRPr/>
          </a:p>
        </p:txBody>
      </p:sp>
      <p:sp>
        <p:nvSpPr>
          <p:cNvPr id="521" name="Google Shape;521;ga5ccdf5735_0_87"/>
          <p:cNvSpPr txBox="1"/>
          <p:nvPr/>
        </p:nvSpPr>
        <p:spPr>
          <a:xfrm>
            <a:off x="291150" y="1193650"/>
            <a:ext cx="5849700" cy="5664300"/>
          </a:xfrm>
          <a:prstGeom prst="rect">
            <a:avLst/>
          </a:prstGeom>
          <a:solidFill>
            <a:srgbClr val="F2F2F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US" sz="1600">
                <a:solidFill>
                  <a:srgbClr val="7F0055"/>
                </a:solidFill>
                <a:latin typeface="Roboto Mono"/>
                <a:ea typeface="Roboto Mono"/>
                <a:cs typeface="Roboto Mono"/>
                <a:sym typeface="Roboto Mono"/>
              </a:rPr>
              <a:t>public</a:t>
            </a:r>
            <a:r>
              <a:rPr lang="en-US" sz="1600">
                <a:latin typeface="Roboto Mono"/>
                <a:ea typeface="Roboto Mono"/>
                <a:cs typeface="Roboto Mono"/>
                <a:sym typeface="Roboto Mono"/>
              </a:rPr>
              <a:t> </a:t>
            </a:r>
            <a:r>
              <a:rPr lang="en-US" sz="1600">
                <a:solidFill>
                  <a:srgbClr val="7F0055"/>
                </a:solidFill>
                <a:latin typeface="Roboto Mono"/>
                <a:ea typeface="Roboto Mono"/>
                <a:cs typeface="Roboto Mono"/>
                <a:sym typeface="Roboto Mono"/>
              </a:rPr>
              <a:t>class</a:t>
            </a:r>
            <a:r>
              <a:rPr lang="en-US" sz="1600">
                <a:latin typeface="Roboto Mono"/>
                <a:ea typeface="Roboto Mono"/>
                <a:cs typeface="Roboto Mono"/>
                <a:sym typeface="Roboto Mono"/>
              </a:rPr>
              <a:t> BlueTemplate {</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600">
                <a:latin typeface="Roboto Mono"/>
                <a:ea typeface="Roboto Mono"/>
                <a:cs typeface="Roboto Mono"/>
                <a:sym typeface="Roboto Mono"/>
              </a:rPr>
              <a:t>    </a:t>
            </a:r>
            <a:r>
              <a:rPr lang="en-US" sz="1600">
                <a:solidFill>
                  <a:srgbClr val="7F0055"/>
                </a:solidFill>
                <a:latin typeface="Roboto Mono"/>
                <a:ea typeface="Roboto Mono"/>
                <a:cs typeface="Roboto Mono"/>
                <a:sym typeface="Roboto Mono"/>
              </a:rPr>
              <a:t>private</a:t>
            </a:r>
            <a:r>
              <a:rPr lang="en-US" sz="1600">
                <a:latin typeface="Roboto Mono"/>
                <a:ea typeface="Roboto Mono"/>
                <a:cs typeface="Roboto Mono"/>
                <a:sym typeface="Roboto Mono"/>
              </a:rPr>
              <a:t> TemplateLayout layout;</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600">
                <a:latin typeface="Roboto Mono"/>
                <a:ea typeface="Roboto Mono"/>
                <a:cs typeface="Roboto Mono"/>
                <a:sym typeface="Roboto Mono"/>
              </a:rPr>
              <a:t>    </a:t>
            </a:r>
            <a:r>
              <a:rPr lang="en-US" sz="1600">
                <a:solidFill>
                  <a:srgbClr val="7F0055"/>
                </a:solidFill>
                <a:latin typeface="Roboto Mono"/>
                <a:ea typeface="Roboto Mono"/>
                <a:cs typeface="Roboto Mono"/>
                <a:sym typeface="Roboto Mono"/>
              </a:rPr>
              <a:t>private</a:t>
            </a:r>
            <a:r>
              <a:rPr lang="en-US" sz="1600">
                <a:latin typeface="Roboto Mono"/>
                <a:ea typeface="Roboto Mono"/>
                <a:cs typeface="Roboto Mono"/>
                <a:sym typeface="Roboto Mono"/>
              </a:rPr>
              <a:t> UserInfo userInfo;</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600">
                <a:latin typeface="Roboto Mono"/>
                <a:ea typeface="Roboto Mono"/>
                <a:cs typeface="Roboto Mono"/>
                <a:sym typeface="Roboto Mono"/>
              </a:rPr>
              <a:t>    </a:t>
            </a:r>
            <a:r>
              <a:rPr lang="en-US" sz="1600">
                <a:solidFill>
                  <a:srgbClr val="7F0055"/>
                </a:solidFill>
                <a:latin typeface="Roboto Mono"/>
                <a:ea typeface="Roboto Mono"/>
                <a:cs typeface="Roboto Mono"/>
                <a:sym typeface="Roboto Mono"/>
              </a:rPr>
              <a:t>public</a:t>
            </a:r>
            <a:r>
              <a:rPr lang="en-US" sz="1600">
                <a:latin typeface="Roboto Mono"/>
                <a:ea typeface="Roboto Mono"/>
                <a:cs typeface="Roboto Mono"/>
                <a:sym typeface="Roboto Mono"/>
              </a:rPr>
              <a:t> BlueTemplate() {</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600">
                <a:latin typeface="Roboto Mono"/>
                <a:ea typeface="Roboto Mono"/>
                <a:cs typeface="Roboto Mono"/>
                <a:sym typeface="Roboto Mono"/>
              </a:rPr>
              <a:t>        </a:t>
            </a:r>
            <a:r>
              <a:rPr lang="en-US" sz="1600">
                <a:solidFill>
                  <a:srgbClr val="7F0055"/>
                </a:solidFill>
                <a:latin typeface="Roboto Mono"/>
                <a:ea typeface="Roboto Mono"/>
                <a:cs typeface="Roboto Mono"/>
                <a:sym typeface="Roboto Mono"/>
              </a:rPr>
              <a:t>this</a:t>
            </a:r>
            <a:r>
              <a:rPr lang="en-US" sz="1600">
                <a:latin typeface="Roboto Mono"/>
                <a:ea typeface="Roboto Mono"/>
                <a:cs typeface="Roboto Mono"/>
                <a:sym typeface="Roboto Mono"/>
              </a:rPr>
              <a:t>.layout = </a:t>
            </a:r>
            <a:r>
              <a:rPr lang="en-US" sz="1600">
                <a:solidFill>
                  <a:srgbClr val="7F0055"/>
                </a:solidFill>
                <a:latin typeface="Roboto Mono"/>
                <a:ea typeface="Roboto Mono"/>
                <a:cs typeface="Roboto Mono"/>
                <a:sym typeface="Roboto Mono"/>
              </a:rPr>
              <a:t>new</a:t>
            </a:r>
            <a:r>
              <a:rPr lang="en-US" sz="1600">
                <a:latin typeface="Roboto Mono"/>
                <a:ea typeface="Roboto Mono"/>
                <a:cs typeface="Roboto Mono"/>
                <a:sym typeface="Roboto Mono"/>
              </a:rPr>
              <a:t> TemplateLayout();</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600">
                <a:latin typeface="Roboto Mono"/>
                <a:ea typeface="Roboto Mono"/>
                <a:cs typeface="Roboto Mono"/>
                <a:sym typeface="Roboto Mono"/>
              </a:rPr>
              <a:t>        drawHeader();</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600">
                <a:latin typeface="Roboto Mono"/>
                <a:ea typeface="Roboto Mono"/>
                <a:cs typeface="Roboto Mono"/>
                <a:sym typeface="Roboto Mono"/>
              </a:rPr>
              <a:t>        drawBody();</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600">
                <a:latin typeface="Roboto Mono"/>
                <a:ea typeface="Roboto Mono"/>
                <a:cs typeface="Roboto Mono"/>
                <a:sym typeface="Roboto Mono"/>
              </a:rPr>
              <a:t>        drawFooter();</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600">
                <a:latin typeface="Roboto Mono"/>
                <a:ea typeface="Roboto Mono"/>
                <a:cs typeface="Roboto Mono"/>
                <a:sym typeface="Roboto Mono"/>
              </a:rPr>
              <a:t>    }</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600">
                <a:latin typeface="Roboto Mono"/>
                <a:ea typeface="Roboto Mono"/>
                <a:cs typeface="Roboto Mono"/>
                <a:sym typeface="Roboto Mono"/>
              </a:rPr>
              <a:t>    </a:t>
            </a:r>
            <a:r>
              <a:rPr lang="en-US" sz="1600">
                <a:solidFill>
                  <a:srgbClr val="7F0055"/>
                </a:solidFill>
                <a:latin typeface="Roboto Mono"/>
                <a:ea typeface="Roboto Mono"/>
                <a:cs typeface="Roboto Mono"/>
                <a:sym typeface="Roboto Mono"/>
              </a:rPr>
              <a:t>private</a:t>
            </a:r>
            <a:r>
              <a:rPr lang="en-US" sz="1600">
                <a:latin typeface="Roboto Mono"/>
                <a:ea typeface="Roboto Mono"/>
                <a:cs typeface="Roboto Mono"/>
                <a:sym typeface="Roboto Mono"/>
              </a:rPr>
              <a:t> </a:t>
            </a:r>
            <a:r>
              <a:rPr lang="en-US" sz="1600">
                <a:solidFill>
                  <a:srgbClr val="7F0055"/>
                </a:solidFill>
                <a:latin typeface="Roboto Mono"/>
                <a:ea typeface="Roboto Mono"/>
                <a:cs typeface="Roboto Mono"/>
                <a:sym typeface="Roboto Mono"/>
              </a:rPr>
              <a:t>void</a:t>
            </a:r>
            <a:r>
              <a:rPr lang="en-US" sz="1600">
                <a:latin typeface="Roboto Mono"/>
                <a:ea typeface="Roboto Mono"/>
                <a:cs typeface="Roboto Mono"/>
                <a:sym typeface="Roboto Mono"/>
              </a:rPr>
              <a:t> drawHeader() {</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600">
                <a:latin typeface="Roboto Mono"/>
                <a:ea typeface="Roboto Mono"/>
                <a:cs typeface="Roboto Mono"/>
                <a:sym typeface="Roboto Mono"/>
              </a:rPr>
              <a:t>        Paragraph paragraph = </a:t>
            </a:r>
            <a:r>
              <a:rPr lang="en-US" sz="1600">
                <a:solidFill>
                  <a:srgbClr val="7F0055"/>
                </a:solidFill>
                <a:latin typeface="Roboto Mono"/>
                <a:ea typeface="Roboto Mono"/>
                <a:cs typeface="Roboto Mono"/>
                <a:sym typeface="Roboto Mono"/>
              </a:rPr>
              <a:t>new</a:t>
            </a:r>
            <a:r>
              <a:rPr lang="en-US" sz="1600">
                <a:latin typeface="Roboto Mono"/>
                <a:ea typeface="Roboto Mono"/>
                <a:cs typeface="Roboto Mono"/>
                <a:sym typeface="Roboto Mono"/>
              </a:rPr>
              <a:t> Paragraph(</a:t>
            </a:r>
            <a:r>
              <a:rPr lang="en-US" sz="1600">
                <a:solidFill>
                  <a:srgbClr val="2A00FF"/>
                </a:solidFill>
                <a:latin typeface="Roboto Mono"/>
                <a:ea typeface="Roboto Mono"/>
                <a:cs typeface="Roboto Mono"/>
                <a:sym typeface="Roboto Mono"/>
              </a:rPr>
              <a:t>"Header"</a:t>
            </a:r>
            <a:r>
              <a:rPr lang="en-US" sz="1600">
                <a:latin typeface="Roboto Mono"/>
                <a:ea typeface="Roboto Mono"/>
                <a:cs typeface="Roboto Mono"/>
                <a:sym typeface="Roboto Mono"/>
              </a:rPr>
              <a:t>);</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600">
                <a:latin typeface="Roboto Mono"/>
                <a:ea typeface="Roboto Mono"/>
                <a:cs typeface="Roboto Mono"/>
                <a:sym typeface="Roboto Mono"/>
              </a:rPr>
              <a:t>        </a:t>
            </a:r>
            <a:r>
              <a:rPr lang="en-US" sz="1600">
                <a:solidFill>
                  <a:srgbClr val="3F7F59"/>
                </a:solidFill>
                <a:latin typeface="Roboto Mono"/>
                <a:ea typeface="Roboto Mono"/>
                <a:cs typeface="Roboto Mono"/>
                <a:sym typeface="Roboto Mono"/>
              </a:rPr>
              <a:t>// Set styles for paragraph</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600">
                <a:latin typeface="Roboto Mono"/>
                <a:ea typeface="Roboto Mono"/>
                <a:cs typeface="Roboto Mono"/>
                <a:sym typeface="Roboto Mono"/>
              </a:rPr>
              <a:t>        layout.addElement(paragraph);</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600">
                <a:latin typeface="Roboto Mono"/>
                <a:ea typeface="Roboto Mono"/>
                <a:cs typeface="Roboto Mono"/>
                <a:sym typeface="Roboto Mono"/>
              </a:rPr>
              <a:t>        Line line = </a:t>
            </a:r>
            <a:r>
              <a:rPr lang="en-US" sz="1600">
                <a:solidFill>
                  <a:srgbClr val="7F0055"/>
                </a:solidFill>
                <a:latin typeface="Roboto Mono"/>
                <a:ea typeface="Roboto Mono"/>
                <a:cs typeface="Roboto Mono"/>
                <a:sym typeface="Roboto Mono"/>
              </a:rPr>
              <a:t>new</a:t>
            </a:r>
            <a:r>
              <a:rPr lang="en-US" sz="1600">
                <a:latin typeface="Roboto Mono"/>
                <a:ea typeface="Roboto Mono"/>
                <a:cs typeface="Roboto Mono"/>
                <a:sym typeface="Roboto Mono"/>
              </a:rPr>
              <a:t> Line();</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600">
                <a:latin typeface="Roboto Mono"/>
                <a:ea typeface="Roboto Mono"/>
                <a:cs typeface="Roboto Mono"/>
                <a:sym typeface="Roboto Mono"/>
              </a:rPr>
              <a:t>        </a:t>
            </a:r>
            <a:r>
              <a:rPr lang="en-US" sz="1600">
                <a:solidFill>
                  <a:srgbClr val="3F7F59"/>
                </a:solidFill>
                <a:latin typeface="Roboto Mono"/>
                <a:ea typeface="Roboto Mono"/>
                <a:cs typeface="Roboto Mono"/>
                <a:sym typeface="Roboto Mono"/>
              </a:rPr>
              <a:t>// Set styles for line</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600">
                <a:latin typeface="Roboto Mono"/>
                <a:ea typeface="Roboto Mono"/>
                <a:cs typeface="Roboto Mono"/>
                <a:sym typeface="Roboto Mono"/>
              </a:rPr>
              <a:t>        layout.addElement(line);</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600">
                <a:latin typeface="Roboto Mono"/>
                <a:ea typeface="Roboto Mono"/>
                <a:cs typeface="Roboto Mono"/>
                <a:sym typeface="Roboto Mono"/>
              </a:rPr>
              <a:t>    }</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lang="en-US" sz="1600">
                <a:latin typeface="Roboto Mono"/>
                <a:ea typeface="Roboto Mono"/>
                <a:cs typeface="Roboto Mono"/>
                <a:sym typeface="Roboto Mono"/>
              </a:rPr>
              <a:t>    </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1" sz="1600">
              <a:solidFill>
                <a:srgbClr val="7F0055"/>
              </a:solidFill>
              <a:latin typeface="Roboto Mono"/>
              <a:ea typeface="Roboto Mono"/>
              <a:cs typeface="Roboto Mono"/>
              <a:sym typeface="Roboto Mono"/>
            </a:endParaRPr>
          </a:p>
        </p:txBody>
      </p:sp>
      <p:sp>
        <p:nvSpPr>
          <p:cNvPr id="522" name="Google Shape;522;ga5ccdf5735_0_87"/>
          <p:cNvSpPr txBox="1"/>
          <p:nvPr/>
        </p:nvSpPr>
        <p:spPr>
          <a:xfrm>
            <a:off x="6140850" y="1193650"/>
            <a:ext cx="5849700" cy="5664300"/>
          </a:xfrm>
          <a:prstGeom prst="rect">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800"/>
              <a:buFont typeface="Arial"/>
              <a:buNone/>
            </a:pPr>
            <a:r>
              <a:rPr lang="en-US" sz="1600">
                <a:solidFill>
                  <a:srgbClr val="7F0055"/>
                </a:solidFill>
                <a:latin typeface="Roboto Mono"/>
                <a:ea typeface="Roboto Mono"/>
                <a:cs typeface="Roboto Mono"/>
                <a:sym typeface="Roboto Mono"/>
              </a:rPr>
              <a:t>private</a:t>
            </a:r>
            <a:r>
              <a:rPr lang="en-US" sz="1600">
                <a:latin typeface="Roboto Mono"/>
                <a:ea typeface="Roboto Mono"/>
                <a:cs typeface="Roboto Mono"/>
                <a:sym typeface="Roboto Mono"/>
              </a:rPr>
              <a:t> </a:t>
            </a:r>
            <a:r>
              <a:rPr lang="en-US" sz="1600">
                <a:solidFill>
                  <a:srgbClr val="7F0055"/>
                </a:solidFill>
                <a:latin typeface="Roboto Mono"/>
                <a:ea typeface="Roboto Mono"/>
                <a:cs typeface="Roboto Mono"/>
                <a:sym typeface="Roboto Mono"/>
              </a:rPr>
              <a:t>void</a:t>
            </a:r>
            <a:r>
              <a:rPr lang="en-US" sz="1600">
                <a:latin typeface="Roboto Mono"/>
                <a:ea typeface="Roboto Mono"/>
                <a:cs typeface="Roboto Mono"/>
                <a:sym typeface="Roboto Mono"/>
              </a:rPr>
              <a:t> drawBody() {</a:t>
            </a:r>
            <a:endParaRPr sz="1600">
              <a:latin typeface="Roboto Mono"/>
              <a:ea typeface="Roboto Mono"/>
              <a:cs typeface="Roboto Mono"/>
              <a:sym typeface="Roboto Mono"/>
            </a:endParaRPr>
          </a:p>
          <a:p>
            <a:pPr indent="0" lvl="0" marL="0" rtl="0" algn="l">
              <a:spcBef>
                <a:spcPts val="0"/>
              </a:spcBef>
              <a:spcAft>
                <a:spcPts val="0"/>
              </a:spcAft>
              <a:buClr>
                <a:srgbClr val="000000"/>
              </a:buClr>
              <a:buSzPts val="1800"/>
              <a:buFont typeface="Arial"/>
              <a:buNone/>
            </a:pPr>
            <a:r>
              <a:rPr lang="en-US" sz="1600">
                <a:latin typeface="Roboto Mono"/>
                <a:ea typeface="Roboto Mono"/>
                <a:cs typeface="Roboto Mono"/>
                <a:sym typeface="Roboto Mono"/>
              </a:rPr>
              <a:t>        layout.addElement(</a:t>
            </a:r>
            <a:r>
              <a:rPr lang="en-US" sz="1600">
                <a:solidFill>
                  <a:srgbClr val="7F0055"/>
                </a:solidFill>
                <a:latin typeface="Roboto Mono"/>
                <a:ea typeface="Roboto Mono"/>
                <a:cs typeface="Roboto Mono"/>
                <a:sym typeface="Roboto Mono"/>
              </a:rPr>
              <a:t>new</a:t>
            </a:r>
            <a:r>
              <a:rPr lang="en-US" sz="1600">
                <a:latin typeface="Roboto Mono"/>
                <a:ea typeface="Roboto Mono"/>
                <a:cs typeface="Roboto Mono"/>
                <a:sym typeface="Roboto Mono"/>
              </a:rPr>
              <a:t> Paragraph(</a:t>
            </a:r>
            <a:r>
              <a:rPr lang="en-US" sz="1600">
                <a:solidFill>
                  <a:srgbClr val="2A00FF"/>
                </a:solidFill>
                <a:latin typeface="Roboto Mono"/>
                <a:ea typeface="Roboto Mono"/>
                <a:cs typeface="Roboto Mono"/>
                <a:sym typeface="Roboto Mono"/>
              </a:rPr>
              <a:t>"BlueTemplate body"</a:t>
            </a:r>
            <a:r>
              <a:rPr lang="en-US" sz="1600">
                <a:latin typeface="Roboto Mono"/>
                <a:ea typeface="Roboto Mono"/>
                <a:cs typeface="Roboto Mono"/>
                <a:sym typeface="Roboto Mono"/>
              </a:rPr>
              <a:t>));</a:t>
            </a:r>
            <a:endParaRPr sz="1600">
              <a:latin typeface="Roboto Mono"/>
              <a:ea typeface="Roboto Mono"/>
              <a:cs typeface="Roboto Mono"/>
              <a:sym typeface="Roboto Mono"/>
            </a:endParaRPr>
          </a:p>
          <a:p>
            <a:pPr indent="0" lvl="0" marL="0" rtl="0" algn="l">
              <a:spcBef>
                <a:spcPts val="0"/>
              </a:spcBef>
              <a:spcAft>
                <a:spcPts val="0"/>
              </a:spcAft>
              <a:buClr>
                <a:srgbClr val="000000"/>
              </a:buClr>
              <a:buSzPts val="1800"/>
              <a:buFont typeface="Arial"/>
              <a:buNone/>
            </a:pPr>
            <a:r>
              <a:rPr lang="en-US" sz="1600">
                <a:latin typeface="Roboto Mono"/>
                <a:ea typeface="Roboto Mono"/>
                <a:cs typeface="Roboto Mono"/>
                <a:sym typeface="Roboto Mono"/>
              </a:rPr>
              <a:t>    }</a:t>
            </a:r>
            <a:endParaRPr sz="1600">
              <a:latin typeface="Roboto Mono"/>
              <a:ea typeface="Roboto Mono"/>
              <a:cs typeface="Roboto Mono"/>
              <a:sym typeface="Roboto Mono"/>
            </a:endParaRPr>
          </a:p>
          <a:p>
            <a:pPr indent="0" lvl="0" marL="0" rtl="0" algn="l">
              <a:spcBef>
                <a:spcPts val="0"/>
              </a:spcBef>
              <a:spcAft>
                <a:spcPts val="0"/>
              </a:spcAft>
              <a:buClr>
                <a:srgbClr val="000000"/>
              </a:buClr>
              <a:buSzPts val="1800"/>
              <a:buFont typeface="Arial"/>
              <a:buNone/>
            </a:pPr>
            <a:r>
              <a:t/>
            </a:r>
            <a:endParaRPr sz="1600">
              <a:latin typeface="Roboto Mono"/>
              <a:ea typeface="Roboto Mono"/>
              <a:cs typeface="Roboto Mono"/>
              <a:sym typeface="Roboto Mono"/>
            </a:endParaRPr>
          </a:p>
          <a:p>
            <a:pPr indent="0" lvl="0" marL="0" rtl="0" algn="l">
              <a:spcBef>
                <a:spcPts val="0"/>
              </a:spcBef>
              <a:spcAft>
                <a:spcPts val="0"/>
              </a:spcAft>
              <a:buClr>
                <a:srgbClr val="000000"/>
              </a:buClr>
              <a:buSzPts val="1800"/>
              <a:buFont typeface="Arial"/>
              <a:buNone/>
            </a:pPr>
            <a:r>
              <a:rPr lang="en-US" sz="1600">
                <a:latin typeface="Roboto Mono"/>
                <a:ea typeface="Roboto Mono"/>
                <a:cs typeface="Roboto Mono"/>
                <a:sym typeface="Roboto Mono"/>
              </a:rPr>
              <a:t>    </a:t>
            </a:r>
            <a:r>
              <a:rPr lang="en-US" sz="1600">
                <a:solidFill>
                  <a:srgbClr val="7F0055"/>
                </a:solidFill>
                <a:latin typeface="Roboto Mono"/>
                <a:ea typeface="Roboto Mono"/>
                <a:cs typeface="Roboto Mono"/>
                <a:sym typeface="Roboto Mono"/>
              </a:rPr>
              <a:t>private</a:t>
            </a:r>
            <a:r>
              <a:rPr lang="en-US" sz="1600">
                <a:latin typeface="Roboto Mono"/>
                <a:ea typeface="Roboto Mono"/>
                <a:cs typeface="Roboto Mono"/>
                <a:sym typeface="Roboto Mono"/>
              </a:rPr>
              <a:t> </a:t>
            </a:r>
            <a:r>
              <a:rPr lang="en-US" sz="1600">
                <a:solidFill>
                  <a:srgbClr val="7F0055"/>
                </a:solidFill>
                <a:latin typeface="Roboto Mono"/>
                <a:ea typeface="Roboto Mono"/>
                <a:cs typeface="Roboto Mono"/>
                <a:sym typeface="Roboto Mono"/>
              </a:rPr>
              <a:t>void</a:t>
            </a:r>
            <a:r>
              <a:rPr lang="en-US" sz="1600">
                <a:latin typeface="Roboto Mono"/>
                <a:ea typeface="Roboto Mono"/>
                <a:cs typeface="Roboto Mono"/>
                <a:sym typeface="Roboto Mono"/>
              </a:rPr>
              <a:t> drawFooter() {</a:t>
            </a:r>
            <a:endParaRPr sz="1600">
              <a:latin typeface="Roboto Mono"/>
              <a:ea typeface="Roboto Mono"/>
              <a:cs typeface="Roboto Mono"/>
              <a:sym typeface="Roboto Mono"/>
            </a:endParaRPr>
          </a:p>
          <a:p>
            <a:pPr indent="0" lvl="0" marL="0" rtl="0" algn="l">
              <a:spcBef>
                <a:spcPts val="0"/>
              </a:spcBef>
              <a:spcAft>
                <a:spcPts val="0"/>
              </a:spcAft>
              <a:buClr>
                <a:srgbClr val="000000"/>
              </a:buClr>
              <a:buSzPts val="1800"/>
              <a:buFont typeface="Arial"/>
              <a:buNone/>
            </a:pPr>
            <a:r>
              <a:rPr lang="en-US" sz="1600">
                <a:latin typeface="Roboto Mono"/>
                <a:ea typeface="Roboto Mono"/>
                <a:cs typeface="Roboto Mono"/>
                <a:sym typeface="Roboto Mono"/>
              </a:rPr>
              <a:t>        Line line = </a:t>
            </a:r>
            <a:r>
              <a:rPr lang="en-US" sz="1600">
                <a:solidFill>
                  <a:srgbClr val="7F0055"/>
                </a:solidFill>
                <a:latin typeface="Roboto Mono"/>
                <a:ea typeface="Roboto Mono"/>
                <a:cs typeface="Roboto Mono"/>
                <a:sym typeface="Roboto Mono"/>
              </a:rPr>
              <a:t>new</a:t>
            </a:r>
            <a:r>
              <a:rPr lang="en-US" sz="1600">
                <a:latin typeface="Roboto Mono"/>
                <a:ea typeface="Roboto Mono"/>
                <a:cs typeface="Roboto Mono"/>
                <a:sym typeface="Roboto Mono"/>
              </a:rPr>
              <a:t> Line();</a:t>
            </a:r>
            <a:endParaRPr sz="1600">
              <a:latin typeface="Roboto Mono"/>
              <a:ea typeface="Roboto Mono"/>
              <a:cs typeface="Roboto Mono"/>
              <a:sym typeface="Roboto Mono"/>
            </a:endParaRPr>
          </a:p>
          <a:p>
            <a:pPr indent="0" lvl="0" marL="0" rtl="0" algn="l">
              <a:spcBef>
                <a:spcPts val="0"/>
              </a:spcBef>
              <a:spcAft>
                <a:spcPts val="0"/>
              </a:spcAft>
              <a:buClr>
                <a:srgbClr val="000000"/>
              </a:buClr>
              <a:buSzPts val="1800"/>
              <a:buFont typeface="Arial"/>
              <a:buNone/>
            </a:pPr>
            <a:r>
              <a:rPr lang="en-US" sz="1600">
                <a:latin typeface="Roboto Mono"/>
                <a:ea typeface="Roboto Mono"/>
                <a:cs typeface="Roboto Mono"/>
                <a:sym typeface="Roboto Mono"/>
              </a:rPr>
              <a:t>        </a:t>
            </a:r>
            <a:r>
              <a:rPr lang="en-US" sz="1600">
                <a:solidFill>
                  <a:srgbClr val="3F7F59"/>
                </a:solidFill>
                <a:latin typeface="Roboto Mono"/>
                <a:ea typeface="Roboto Mono"/>
                <a:cs typeface="Roboto Mono"/>
                <a:sym typeface="Roboto Mono"/>
              </a:rPr>
              <a:t>// Set styles for line</a:t>
            </a:r>
            <a:endParaRPr sz="1600">
              <a:latin typeface="Roboto Mono"/>
              <a:ea typeface="Roboto Mono"/>
              <a:cs typeface="Roboto Mono"/>
              <a:sym typeface="Roboto Mono"/>
            </a:endParaRPr>
          </a:p>
          <a:p>
            <a:pPr indent="0" lvl="0" marL="0" rtl="0" algn="l">
              <a:spcBef>
                <a:spcPts val="0"/>
              </a:spcBef>
              <a:spcAft>
                <a:spcPts val="0"/>
              </a:spcAft>
              <a:buClr>
                <a:srgbClr val="000000"/>
              </a:buClr>
              <a:buSzPts val="1800"/>
              <a:buFont typeface="Arial"/>
              <a:buNone/>
            </a:pPr>
            <a:r>
              <a:rPr lang="en-US" sz="1600">
                <a:latin typeface="Roboto Mono"/>
                <a:ea typeface="Roboto Mono"/>
                <a:cs typeface="Roboto Mono"/>
                <a:sym typeface="Roboto Mono"/>
              </a:rPr>
              <a:t>        layout.addElement(line);</a:t>
            </a:r>
            <a:endParaRPr sz="1600">
              <a:latin typeface="Roboto Mono"/>
              <a:ea typeface="Roboto Mono"/>
              <a:cs typeface="Roboto Mono"/>
              <a:sym typeface="Roboto Mono"/>
            </a:endParaRPr>
          </a:p>
          <a:p>
            <a:pPr indent="0" lvl="0" marL="0" rtl="0" algn="l">
              <a:spcBef>
                <a:spcPts val="0"/>
              </a:spcBef>
              <a:spcAft>
                <a:spcPts val="0"/>
              </a:spcAft>
              <a:buClr>
                <a:srgbClr val="000000"/>
              </a:buClr>
              <a:buSzPts val="1800"/>
              <a:buFont typeface="Arial"/>
              <a:buNone/>
            </a:pPr>
            <a:r>
              <a:t/>
            </a:r>
            <a:endParaRPr sz="1600">
              <a:latin typeface="Roboto Mono"/>
              <a:ea typeface="Roboto Mono"/>
              <a:cs typeface="Roboto Mono"/>
              <a:sym typeface="Roboto Mono"/>
            </a:endParaRPr>
          </a:p>
          <a:p>
            <a:pPr indent="0" lvl="0" marL="0" rtl="0" algn="l">
              <a:spcBef>
                <a:spcPts val="0"/>
              </a:spcBef>
              <a:spcAft>
                <a:spcPts val="0"/>
              </a:spcAft>
              <a:buClr>
                <a:srgbClr val="000000"/>
              </a:buClr>
              <a:buSzPts val="1800"/>
              <a:buFont typeface="Arial"/>
              <a:buNone/>
            </a:pPr>
            <a:r>
              <a:rPr lang="en-US" sz="1600">
                <a:latin typeface="Roboto Mono"/>
                <a:ea typeface="Roboto Mono"/>
                <a:cs typeface="Roboto Mono"/>
                <a:sym typeface="Roboto Mono"/>
              </a:rPr>
              <a:t>        Paragraph paragraph = </a:t>
            </a:r>
            <a:r>
              <a:rPr lang="en-US" sz="1600">
                <a:solidFill>
                  <a:srgbClr val="7F0055"/>
                </a:solidFill>
                <a:latin typeface="Roboto Mono"/>
                <a:ea typeface="Roboto Mono"/>
                <a:cs typeface="Roboto Mono"/>
                <a:sym typeface="Roboto Mono"/>
              </a:rPr>
              <a:t>new</a:t>
            </a:r>
            <a:r>
              <a:rPr lang="en-US" sz="1600">
                <a:latin typeface="Roboto Mono"/>
                <a:ea typeface="Roboto Mono"/>
                <a:cs typeface="Roboto Mono"/>
                <a:sym typeface="Roboto Mono"/>
              </a:rPr>
              <a:t> Paragraph(</a:t>
            </a:r>
            <a:r>
              <a:rPr lang="en-US" sz="1600">
                <a:solidFill>
                  <a:srgbClr val="2A00FF"/>
                </a:solidFill>
                <a:latin typeface="Roboto Mono"/>
                <a:ea typeface="Roboto Mono"/>
                <a:cs typeface="Roboto Mono"/>
                <a:sym typeface="Roboto Mono"/>
              </a:rPr>
              <a:t>"Footer"</a:t>
            </a:r>
            <a:r>
              <a:rPr lang="en-US" sz="1600">
                <a:latin typeface="Roboto Mono"/>
                <a:ea typeface="Roboto Mono"/>
                <a:cs typeface="Roboto Mono"/>
                <a:sym typeface="Roboto Mono"/>
              </a:rPr>
              <a:t>);</a:t>
            </a:r>
            <a:endParaRPr sz="1600">
              <a:latin typeface="Roboto Mono"/>
              <a:ea typeface="Roboto Mono"/>
              <a:cs typeface="Roboto Mono"/>
              <a:sym typeface="Roboto Mono"/>
            </a:endParaRPr>
          </a:p>
          <a:p>
            <a:pPr indent="0" lvl="0" marL="0" rtl="0" algn="l">
              <a:spcBef>
                <a:spcPts val="0"/>
              </a:spcBef>
              <a:spcAft>
                <a:spcPts val="0"/>
              </a:spcAft>
              <a:buClr>
                <a:srgbClr val="000000"/>
              </a:buClr>
              <a:buSzPts val="1800"/>
              <a:buFont typeface="Arial"/>
              <a:buNone/>
            </a:pPr>
            <a:r>
              <a:rPr lang="en-US" sz="1600">
                <a:latin typeface="Roboto Mono"/>
                <a:ea typeface="Roboto Mono"/>
                <a:cs typeface="Roboto Mono"/>
                <a:sym typeface="Roboto Mono"/>
              </a:rPr>
              <a:t>        </a:t>
            </a:r>
            <a:r>
              <a:rPr lang="en-US" sz="1600">
                <a:solidFill>
                  <a:srgbClr val="3F7F59"/>
                </a:solidFill>
                <a:latin typeface="Roboto Mono"/>
                <a:ea typeface="Roboto Mono"/>
                <a:cs typeface="Roboto Mono"/>
                <a:sym typeface="Roboto Mono"/>
              </a:rPr>
              <a:t>// Set styles for paragraph</a:t>
            </a:r>
            <a:endParaRPr sz="1600">
              <a:latin typeface="Roboto Mono"/>
              <a:ea typeface="Roboto Mono"/>
              <a:cs typeface="Roboto Mono"/>
              <a:sym typeface="Roboto Mono"/>
            </a:endParaRPr>
          </a:p>
          <a:p>
            <a:pPr indent="0" lvl="0" marL="0" rtl="0" algn="l">
              <a:spcBef>
                <a:spcPts val="0"/>
              </a:spcBef>
              <a:spcAft>
                <a:spcPts val="0"/>
              </a:spcAft>
              <a:buClr>
                <a:srgbClr val="000000"/>
              </a:buClr>
              <a:buSzPts val="1800"/>
              <a:buFont typeface="Arial"/>
              <a:buNone/>
            </a:pPr>
            <a:r>
              <a:rPr lang="en-US" sz="1600">
                <a:latin typeface="Roboto Mono"/>
                <a:ea typeface="Roboto Mono"/>
                <a:cs typeface="Roboto Mono"/>
                <a:sym typeface="Roboto Mono"/>
              </a:rPr>
              <a:t>        layout.addElement(paragraph);</a:t>
            </a:r>
            <a:endParaRPr sz="1600">
              <a:latin typeface="Roboto Mono"/>
              <a:ea typeface="Roboto Mono"/>
              <a:cs typeface="Roboto Mono"/>
              <a:sym typeface="Roboto Mono"/>
            </a:endParaRPr>
          </a:p>
          <a:p>
            <a:pPr indent="0" lvl="0" marL="0" rtl="0" algn="l">
              <a:spcBef>
                <a:spcPts val="0"/>
              </a:spcBef>
              <a:spcAft>
                <a:spcPts val="0"/>
              </a:spcAft>
              <a:buClr>
                <a:srgbClr val="000000"/>
              </a:buClr>
              <a:buSzPts val="1800"/>
              <a:buFont typeface="Arial"/>
              <a:buNone/>
            </a:pPr>
            <a:r>
              <a:rPr lang="en-US" sz="1600">
                <a:latin typeface="Roboto Mono"/>
                <a:ea typeface="Roboto Mono"/>
                <a:cs typeface="Roboto Mono"/>
                <a:sym typeface="Roboto Mono"/>
              </a:rPr>
              <a:t>    }</a:t>
            </a:r>
            <a:endParaRPr sz="1600">
              <a:latin typeface="Roboto Mono"/>
              <a:ea typeface="Roboto Mono"/>
              <a:cs typeface="Roboto Mono"/>
              <a:sym typeface="Roboto Mono"/>
            </a:endParaRPr>
          </a:p>
          <a:p>
            <a:pPr indent="0" lvl="0" marL="0" rtl="0" algn="l">
              <a:spcBef>
                <a:spcPts val="0"/>
              </a:spcBef>
              <a:spcAft>
                <a:spcPts val="0"/>
              </a:spcAft>
              <a:buClr>
                <a:srgbClr val="000000"/>
              </a:buClr>
              <a:buSzPts val="1800"/>
              <a:buFont typeface="Arial"/>
              <a:buNone/>
            </a:pPr>
            <a:r>
              <a:t/>
            </a:r>
            <a:endParaRPr sz="1600">
              <a:latin typeface="Roboto Mono"/>
              <a:ea typeface="Roboto Mono"/>
              <a:cs typeface="Roboto Mono"/>
              <a:sym typeface="Roboto Mono"/>
            </a:endParaRPr>
          </a:p>
          <a:p>
            <a:pPr indent="0" lvl="0" marL="0" rtl="0" algn="l">
              <a:spcBef>
                <a:spcPts val="0"/>
              </a:spcBef>
              <a:spcAft>
                <a:spcPts val="0"/>
              </a:spcAft>
              <a:buClr>
                <a:srgbClr val="000000"/>
              </a:buClr>
              <a:buSzPts val="1800"/>
              <a:buFont typeface="Arial"/>
              <a:buNone/>
            </a:pPr>
            <a:r>
              <a:rPr lang="en-US" sz="1600">
                <a:latin typeface="Roboto Mono"/>
                <a:ea typeface="Roboto Mono"/>
                <a:cs typeface="Roboto Mono"/>
                <a:sym typeface="Roboto Mono"/>
              </a:rPr>
              <a:t>    </a:t>
            </a:r>
            <a:r>
              <a:rPr lang="en-US" sz="1600">
                <a:solidFill>
                  <a:srgbClr val="7F0055"/>
                </a:solidFill>
                <a:latin typeface="Roboto Mono"/>
                <a:ea typeface="Roboto Mono"/>
                <a:cs typeface="Roboto Mono"/>
                <a:sym typeface="Roboto Mono"/>
              </a:rPr>
              <a:t>public</a:t>
            </a:r>
            <a:r>
              <a:rPr lang="en-US" sz="1600">
                <a:latin typeface="Roboto Mono"/>
                <a:ea typeface="Roboto Mono"/>
                <a:cs typeface="Roboto Mono"/>
                <a:sym typeface="Roboto Mono"/>
              </a:rPr>
              <a:t> </a:t>
            </a:r>
            <a:r>
              <a:rPr lang="en-US" sz="1600">
                <a:solidFill>
                  <a:srgbClr val="7F0055"/>
                </a:solidFill>
                <a:latin typeface="Roboto Mono"/>
                <a:ea typeface="Roboto Mono"/>
                <a:cs typeface="Roboto Mono"/>
                <a:sym typeface="Roboto Mono"/>
              </a:rPr>
              <a:t>String</a:t>
            </a:r>
            <a:r>
              <a:rPr lang="en-US" sz="1600">
                <a:latin typeface="Roboto Mono"/>
                <a:ea typeface="Roboto Mono"/>
                <a:cs typeface="Roboto Mono"/>
                <a:sym typeface="Roboto Mono"/>
              </a:rPr>
              <a:t> combine(UserInfo userInfo) {</a:t>
            </a:r>
            <a:endParaRPr sz="1600">
              <a:latin typeface="Roboto Mono"/>
              <a:ea typeface="Roboto Mono"/>
              <a:cs typeface="Roboto Mono"/>
              <a:sym typeface="Roboto Mono"/>
            </a:endParaRPr>
          </a:p>
          <a:p>
            <a:pPr indent="0" lvl="0" marL="0" rtl="0" algn="l">
              <a:spcBef>
                <a:spcPts val="0"/>
              </a:spcBef>
              <a:spcAft>
                <a:spcPts val="0"/>
              </a:spcAft>
              <a:buClr>
                <a:srgbClr val="000000"/>
              </a:buClr>
              <a:buSzPts val="1800"/>
              <a:buFont typeface="Arial"/>
              <a:buNone/>
            </a:pPr>
            <a:r>
              <a:rPr lang="en-US" sz="1600">
                <a:latin typeface="Roboto Mono"/>
                <a:ea typeface="Roboto Mono"/>
                <a:cs typeface="Roboto Mono"/>
                <a:sym typeface="Roboto Mono"/>
              </a:rPr>
              <a:t>        </a:t>
            </a:r>
            <a:r>
              <a:rPr lang="en-US" sz="1600">
                <a:solidFill>
                  <a:srgbClr val="7F0055"/>
                </a:solidFill>
                <a:latin typeface="Roboto Mono"/>
                <a:ea typeface="Roboto Mono"/>
                <a:cs typeface="Roboto Mono"/>
                <a:sym typeface="Roboto Mono"/>
              </a:rPr>
              <a:t>this</a:t>
            </a:r>
            <a:r>
              <a:rPr lang="en-US" sz="1600">
                <a:latin typeface="Roboto Mono"/>
                <a:ea typeface="Roboto Mono"/>
                <a:cs typeface="Roboto Mono"/>
                <a:sym typeface="Roboto Mono"/>
              </a:rPr>
              <a:t>.userInfo = userInfo;</a:t>
            </a:r>
            <a:endParaRPr sz="1600">
              <a:latin typeface="Roboto Mono"/>
              <a:ea typeface="Roboto Mono"/>
              <a:cs typeface="Roboto Mono"/>
              <a:sym typeface="Roboto Mono"/>
            </a:endParaRPr>
          </a:p>
          <a:p>
            <a:pPr indent="0" lvl="0" marL="0" rtl="0" algn="l">
              <a:spcBef>
                <a:spcPts val="0"/>
              </a:spcBef>
              <a:spcAft>
                <a:spcPts val="0"/>
              </a:spcAft>
              <a:buClr>
                <a:srgbClr val="000000"/>
              </a:buClr>
              <a:buSzPts val="1800"/>
              <a:buFont typeface="Arial"/>
              <a:buNone/>
            </a:pPr>
            <a:r>
              <a:rPr lang="en-US" sz="1600">
                <a:latin typeface="Roboto Mono"/>
                <a:ea typeface="Roboto Mono"/>
                <a:cs typeface="Roboto Mono"/>
                <a:sym typeface="Roboto Mono"/>
              </a:rPr>
              <a:t>        </a:t>
            </a:r>
            <a:r>
              <a:rPr lang="en-US" sz="1600">
                <a:solidFill>
                  <a:srgbClr val="7F0055"/>
                </a:solidFill>
                <a:latin typeface="Roboto Mono"/>
                <a:ea typeface="Roboto Mono"/>
                <a:cs typeface="Roboto Mono"/>
                <a:sym typeface="Roboto Mono"/>
              </a:rPr>
              <a:t>return</a:t>
            </a:r>
            <a:r>
              <a:rPr lang="en-US" sz="1600">
                <a:latin typeface="Roboto Mono"/>
                <a:ea typeface="Roboto Mono"/>
                <a:cs typeface="Roboto Mono"/>
                <a:sym typeface="Roboto Mono"/>
              </a:rPr>
              <a:t> </a:t>
            </a:r>
            <a:r>
              <a:rPr lang="en-US" sz="1600">
                <a:solidFill>
                  <a:srgbClr val="2A00FF"/>
                </a:solidFill>
                <a:latin typeface="Roboto Mono"/>
                <a:ea typeface="Roboto Mono"/>
                <a:cs typeface="Roboto Mono"/>
                <a:sym typeface="Roboto Mono"/>
              </a:rPr>
              <a:t>"HTML"</a:t>
            </a:r>
            <a:r>
              <a:rPr lang="en-US" sz="1600">
                <a:latin typeface="Roboto Mono"/>
                <a:ea typeface="Roboto Mono"/>
                <a:cs typeface="Roboto Mono"/>
                <a:sym typeface="Roboto Mono"/>
              </a:rPr>
              <a:t>;</a:t>
            </a:r>
            <a:endParaRPr sz="1600">
              <a:latin typeface="Roboto Mono"/>
              <a:ea typeface="Roboto Mono"/>
              <a:cs typeface="Roboto Mono"/>
              <a:sym typeface="Roboto Mono"/>
            </a:endParaRPr>
          </a:p>
          <a:p>
            <a:pPr indent="0" lvl="0" marL="0" rtl="0" algn="l">
              <a:spcBef>
                <a:spcPts val="0"/>
              </a:spcBef>
              <a:spcAft>
                <a:spcPts val="0"/>
              </a:spcAft>
              <a:buClr>
                <a:srgbClr val="000000"/>
              </a:buClr>
              <a:buSzPts val="1800"/>
              <a:buFont typeface="Arial"/>
              <a:buNone/>
            </a:pPr>
            <a:r>
              <a:rPr lang="en-US" sz="1600">
                <a:latin typeface="Roboto Mono"/>
                <a:ea typeface="Roboto Mono"/>
                <a:cs typeface="Roboto Mono"/>
                <a:sym typeface="Roboto Mono"/>
              </a:rPr>
              <a:t>    }</a:t>
            </a:r>
            <a:endParaRPr sz="1600">
              <a:latin typeface="Roboto Mono"/>
              <a:ea typeface="Roboto Mono"/>
              <a:cs typeface="Roboto Mono"/>
              <a:sym typeface="Roboto Mono"/>
            </a:endParaRPr>
          </a:p>
          <a:p>
            <a:pPr indent="0" lvl="0" marL="0" rtl="0" algn="l">
              <a:spcBef>
                <a:spcPts val="0"/>
              </a:spcBef>
              <a:spcAft>
                <a:spcPts val="0"/>
              </a:spcAft>
              <a:buClr>
                <a:srgbClr val="000000"/>
              </a:buClr>
              <a:buSzPts val="1800"/>
              <a:buFont typeface="Arial"/>
              <a:buNone/>
            </a:pPr>
            <a:r>
              <a:rPr lang="en-US" sz="1600">
                <a:latin typeface="Roboto Mono"/>
                <a:ea typeface="Roboto Mono"/>
                <a:cs typeface="Roboto Mono"/>
                <a:sym typeface="Roboto Mono"/>
              </a:rPr>
              <a:t>}</a:t>
            </a:r>
            <a:endParaRPr sz="1600">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1" sz="1600">
              <a:solidFill>
                <a:srgbClr val="7F0055"/>
              </a:solidFill>
              <a:latin typeface="Roboto Mono"/>
              <a:ea typeface="Roboto Mono"/>
              <a:cs typeface="Roboto Mono"/>
              <a:sym typeface="Roboto Mono"/>
            </a:endParaRPr>
          </a:p>
        </p:txBody>
      </p:sp>
      <p:sp>
        <p:nvSpPr>
          <p:cNvPr id="523" name="Google Shape;523;ga5ccdf5735_0_87"/>
          <p:cNvSpPr/>
          <p:nvPr/>
        </p:nvSpPr>
        <p:spPr>
          <a:xfrm>
            <a:off x="5025975" y="3215100"/>
            <a:ext cx="544500" cy="519600"/>
          </a:xfrm>
          <a:prstGeom prst="ellipse">
            <a:avLst/>
          </a:prstGeom>
          <a:solidFill>
            <a:srgbClr val="EB5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FFFFFF"/>
                </a:solidFill>
              </a:rPr>
              <a:t>1</a:t>
            </a:r>
            <a:endParaRPr b="1" sz="2400">
              <a:solidFill>
                <a:srgbClr val="FFFFFF"/>
              </a:solidFill>
            </a:endParaRPr>
          </a:p>
        </p:txBody>
      </p:sp>
      <p:sp>
        <p:nvSpPr>
          <p:cNvPr id="524" name="Google Shape;524;ga5ccdf5735_0_87"/>
          <p:cNvSpPr/>
          <p:nvPr/>
        </p:nvSpPr>
        <p:spPr>
          <a:xfrm>
            <a:off x="10869625" y="3169200"/>
            <a:ext cx="544500" cy="519600"/>
          </a:xfrm>
          <a:prstGeom prst="ellipse">
            <a:avLst/>
          </a:prstGeom>
          <a:solidFill>
            <a:srgbClr val="EB5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FFFFFF"/>
                </a:solidFill>
              </a:rPr>
              <a:t>2</a:t>
            </a:r>
            <a:endParaRPr b="1"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a5ccdf5735_0_99"/>
          <p:cNvSpPr txBox="1"/>
          <p:nvPr/>
        </p:nvSpPr>
        <p:spPr>
          <a:xfrm>
            <a:off x="647250" y="480625"/>
            <a:ext cx="11392200" cy="5898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US" sz="2400">
                <a:solidFill>
                  <a:srgbClr val="1A1A1A"/>
                </a:solidFill>
                <a:latin typeface="Verdana"/>
                <a:ea typeface="Verdana"/>
                <a:cs typeface="Verdana"/>
                <a:sym typeface="Verdana"/>
              </a:rPr>
              <a:t>Các class Template đều có chung 1 thuật toán để khởi tạo layout, trong đó 2 method </a:t>
            </a:r>
            <a:r>
              <a:rPr i="1" lang="en-US" sz="2400">
                <a:solidFill>
                  <a:srgbClr val="1A1A1A"/>
                </a:solidFill>
                <a:latin typeface="Verdana"/>
                <a:ea typeface="Verdana"/>
                <a:cs typeface="Verdana"/>
                <a:sym typeface="Verdana"/>
              </a:rPr>
              <a:t>drawHeader()</a:t>
            </a:r>
            <a:r>
              <a:rPr lang="en-US" sz="2400">
                <a:solidFill>
                  <a:srgbClr val="1A1A1A"/>
                </a:solidFill>
                <a:latin typeface="Verdana"/>
                <a:ea typeface="Verdana"/>
                <a:cs typeface="Verdana"/>
                <a:sym typeface="Verdana"/>
              </a:rPr>
              <a:t> và </a:t>
            </a:r>
            <a:r>
              <a:rPr i="1" lang="en-US" sz="2400">
                <a:solidFill>
                  <a:srgbClr val="1A1A1A"/>
                </a:solidFill>
                <a:latin typeface="Verdana"/>
                <a:ea typeface="Verdana"/>
                <a:cs typeface="Verdana"/>
                <a:sym typeface="Verdana"/>
              </a:rPr>
              <a:t>drawFooter()</a:t>
            </a:r>
            <a:r>
              <a:rPr lang="en-US" sz="2400">
                <a:solidFill>
                  <a:srgbClr val="1A1A1A"/>
                </a:solidFill>
                <a:latin typeface="Verdana"/>
                <a:ea typeface="Verdana"/>
                <a:cs typeface="Verdana"/>
                <a:sym typeface="Verdana"/>
              </a:rPr>
              <a:t> hoàn toàn giống nhau.</a:t>
            </a:r>
            <a:endParaRPr sz="2400">
              <a:solidFill>
                <a:srgbClr val="1A1A1A"/>
              </a:solidFill>
              <a:latin typeface="Verdana"/>
              <a:ea typeface="Verdana"/>
              <a:cs typeface="Verdana"/>
              <a:sym typeface="Verdana"/>
            </a:endParaRPr>
          </a:p>
          <a:p>
            <a:pPr indent="0" lvl="0" marL="0" rtl="0" algn="just">
              <a:lnSpc>
                <a:spcPct val="150000"/>
              </a:lnSpc>
              <a:spcBef>
                <a:spcPts val="0"/>
              </a:spcBef>
              <a:spcAft>
                <a:spcPts val="0"/>
              </a:spcAft>
              <a:buNone/>
            </a:pPr>
            <a:r>
              <a:rPr lang="en-US" sz="2400">
                <a:solidFill>
                  <a:srgbClr val="1A1A1A"/>
                </a:solidFill>
                <a:latin typeface="Verdana"/>
                <a:ea typeface="Verdana"/>
                <a:cs typeface="Verdana"/>
                <a:sym typeface="Verdana"/>
              </a:rPr>
              <a:t>→ D</a:t>
            </a:r>
            <a:r>
              <a:rPr lang="en-US" sz="2400">
                <a:solidFill>
                  <a:srgbClr val="1A1A1A"/>
                </a:solidFill>
                <a:latin typeface="Verdana"/>
                <a:ea typeface="Verdana"/>
                <a:cs typeface="Verdana"/>
                <a:sym typeface="Verdana"/>
              </a:rPr>
              <a:t>uplicate code</a:t>
            </a:r>
            <a:r>
              <a:rPr lang="en-US" sz="2400">
                <a:solidFill>
                  <a:srgbClr val="1A1A1A"/>
                </a:solidFill>
                <a:latin typeface="Verdana"/>
                <a:ea typeface="Verdana"/>
                <a:cs typeface="Verdana"/>
                <a:sym typeface="Verdana"/>
              </a:rPr>
              <a:t>.</a:t>
            </a:r>
            <a:endParaRPr sz="2400">
              <a:solidFill>
                <a:srgbClr val="1A1A1A"/>
              </a:solidFill>
              <a:latin typeface="Verdana"/>
              <a:ea typeface="Verdana"/>
              <a:cs typeface="Verdana"/>
              <a:sym typeface="Verdana"/>
            </a:endParaRPr>
          </a:p>
          <a:p>
            <a:pPr indent="0" lvl="0" marL="0" rtl="0" algn="just">
              <a:lnSpc>
                <a:spcPct val="150000"/>
              </a:lnSpc>
              <a:spcBef>
                <a:spcPts val="0"/>
              </a:spcBef>
              <a:spcAft>
                <a:spcPts val="0"/>
              </a:spcAft>
              <a:buNone/>
            </a:pPr>
            <a:r>
              <a:rPr lang="en-US" sz="2400">
                <a:solidFill>
                  <a:srgbClr val="1A1A1A"/>
                </a:solidFill>
                <a:latin typeface="Verdana"/>
                <a:ea typeface="Verdana"/>
                <a:cs typeface="Verdana"/>
                <a:sym typeface="Verdana"/>
              </a:rPr>
              <a:t>→ </a:t>
            </a:r>
            <a:r>
              <a:rPr lang="en-US" sz="2400">
                <a:solidFill>
                  <a:srgbClr val="1A1A1A"/>
                </a:solidFill>
                <a:latin typeface="Verdana"/>
                <a:ea typeface="Verdana"/>
                <a:cs typeface="Verdana"/>
                <a:sym typeface="Verdana"/>
              </a:rPr>
              <a:t>Xây dựng các template tương tự sẽ tốn nhiều effort.</a:t>
            </a:r>
            <a:endParaRPr sz="2400">
              <a:solidFill>
                <a:srgbClr val="1A1A1A"/>
              </a:solidFill>
              <a:latin typeface="Verdana"/>
              <a:ea typeface="Verdana"/>
              <a:cs typeface="Verdana"/>
              <a:sym typeface="Verdana"/>
            </a:endParaRPr>
          </a:p>
          <a:p>
            <a:pPr indent="0" lvl="0" marL="0" rtl="0" algn="just">
              <a:lnSpc>
                <a:spcPct val="150000"/>
              </a:lnSpc>
              <a:spcBef>
                <a:spcPts val="0"/>
              </a:spcBef>
              <a:spcAft>
                <a:spcPts val="0"/>
              </a:spcAft>
              <a:buNone/>
            </a:pPr>
            <a:r>
              <a:rPr lang="en-US" sz="2400" u="sng">
                <a:solidFill>
                  <a:srgbClr val="1A1A1A"/>
                </a:solidFill>
                <a:latin typeface="Verdana"/>
                <a:ea typeface="Verdana"/>
                <a:cs typeface="Verdana"/>
                <a:sym typeface="Verdana"/>
              </a:rPr>
              <a:t>Gợi ý</a:t>
            </a:r>
            <a:r>
              <a:rPr lang="en-US" sz="2400">
                <a:solidFill>
                  <a:srgbClr val="1A1A1A"/>
                </a:solidFill>
                <a:latin typeface="Verdana"/>
                <a:ea typeface="Verdana"/>
                <a:cs typeface="Verdana"/>
                <a:sym typeface="Verdana"/>
              </a:rPr>
              <a:t>: Áp dụng </a:t>
            </a:r>
            <a:r>
              <a:rPr lang="en-US" sz="2400">
                <a:solidFill>
                  <a:srgbClr val="FF0000"/>
                </a:solidFill>
                <a:latin typeface="Verdana"/>
                <a:ea typeface="Verdana"/>
                <a:cs typeface="Verdana"/>
                <a:sym typeface="Verdana"/>
              </a:rPr>
              <a:t>Template Method</a:t>
            </a:r>
            <a:r>
              <a:rPr lang="en-US" sz="2400">
                <a:solidFill>
                  <a:srgbClr val="FF0000"/>
                </a:solidFill>
                <a:latin typeface="Verdana"/>
                <a:ea typeface="Verdana"/>
                <a:cs typeface="Verdana"/>
                <a:sym typeface="Verdana"/>
              </a:rPr>
              <a:t> Pattern</a:t>
            </a:r>
            <a:r>
              <a:rPr lang="en-US" sz="2400">
                <a:solidFill>
                  <a:srgbClr val="1A1A1A"/>
                </a:solidFill>
                <a:latin typeface="Verdana"/>
                <a:ea typeface="Verdana"/>
                <a:cs typeface="Verdana"/>
                <a:sym typeface="Verdana"/>
              </a:rPr>
              <a:t> để </a:t>
            </a:r>
            <a:r>
              <a:rPr lang="en-US" sz="2400">
                <a:solidFill>
                  <a:srgbClr val="1A1A1A"/>
                </a:solidFill>
                <a:latin typeface="Verdana"/>
                <a:ea typeface="Verdana"/>
                <a:cs typeface="Verdana"/>
                <a:sym typeface="Verdana"/>
              </a:rPr>
              <a:t>refactor</a:t>
            </a:r>
            <a:r>
              <a:rPr lang="en-US" sz="2400">
                <a:solidFill>
                  <a:srgbClr val="1A1A1A"/>
                </a:solidFill>
                <a:latin typeface="Verdana"/>
                <a:ea typeface="Verdana"/>
                <a:cs typeface="Verdana"/>
                <a:sym typeface="Verdana"/>
              </a:rPr>
              <a:t>.</a:t>
            </a:r>
            <a:endParaRPr sz="2400">
              <a:solidFill>
                <a:srgbClr val="1A1A1A"/>
              </a:solidFill>
              <a:latin typeface="Verdana"/>
              <a:ea typeface="Verdana"/>
              <a:cs typeface="Verdana"/>
              <a:sym typeface="Verdana"/>
            </a:endParaRPr>
          </a:p>
          <a:p>
            <a:pPr indent="0" lvl="0" marL="0" rtl="0" algn="just">
              <a:spcBef>
                <a:spcPts val="0"/>
              </a:spcBef>
              <a:spcAft>
                <a:spcPts val="0"/>
              </a:spcAft>
              <a:buNone/>
            </a:pPr>
            <a:r>
              <a:t/>
            </a:r>
            <a:endParaRPr sz="2400">
              <a:solidFill>
                <a:srgbClr val="1A1A1A"/>
              </a:solidFill>
              <a:latin typeface="Verdana"/>
              <a:ea typeface="Verdana"/>
              <a:cs typeface="Verdana"/>
              <a:sym typeface="Verdana"/>
            </a:endParaRPr>
          </a:p>
          <a:p>
            <a:pPr indent="0" lvl="0" marL="0" rtl="0" algn="just">
              <a:lnSpc>
                <a:spcPct val="150000"/>
              </a:lnSpc>
              <a:spcBef>
                <a:spcPts val="0"/>
              </a:spcBef>
              <a:spcAft>
                <a:spcPts val="0"/>
              </a:spcAft>
              <a:buNone/>
            </a:pPr>
            <a:r>
              <a:rPr lang="en-US" sz="2400">
                <a:solidFill>
                  <a:srgbClr val="1A1A1A"/>
                </a:solidFill>
                <a:latin typeface="Verdana"/>
                <a:ea typeface="Verdana"/>
                <a:cs typeface="Verdana"/>
                <a:sym typeface="Verdana"/>
              </a:rPr>
              <a:t>Layout chỉ quan tâm đến việc sử dụng các element, nhưng code khởi tạo element đang gắn chặt với code sử dụng element.</a:t>
            </a:r>
            <a:endParaRPr sz="2400">
              <a:solidFill>
                <a:srgbClr val="1A1A1A"/>
              </a:solidFill>
              <a:latin typeface="Verdana"/>
              <a:ea typeface="Verdana"/>
              <a:cs typeface="Verdana"/>
              <a:sym typeface="Verdana"/>
            </a:endParaRPr>
          </a:p>
          <a:p>
            <a:pPr indent="0" lvl="0" marL="0" rtl="0" algn="just">
              <a:lnSpc>
                <a:spcPct val="150000"/>
              </a:lnSpc>
              <a:spcBef>
                <a:spcPts val="0"/>
              </a:spcBef>
              <a:spcAft>
                <a:spcPts val="0"/>
              </a:spcAft>
              <a:buNone/>
            </a:pPr>
            <a:r>
              <a:rPr lang="en-US" sz="2400" u="sng">
                <a:solidFill>
                  <a:srgbClr val="1A1A1A"/>
                </a:solidFill>
                <a:latin typeface="Verdana"/>
                <a:ea typeface="Verdana"/>
                <a:cs typeface="Verdana"/>
                <a:sym typeface="Verdana"/>
              </a:rPr>
              <a:t>Gợi ý</a:t>
            </a:r>
            <a:r>
              <a:rPr lang="en-US" sz="2400">
                <a:solidFill>
                  <a:srgbClr val="1A1A1A"/>
                </a:solidFill>
                <a:latin typeface="Verdana"/>
                <a:ea typeface="Verdana"/>
                <a:cs typeface="Verdana"/>
                <a:sym typeface="Verdana"/>
              </a:rPr>
              <a:t>: Áp dụng </a:t>
            </a:r>
            <a:r>
              <a:rPr lang="en-US" sz="2400">
                <a:solidFill>
                  <a:srgbClr val="FF0000"/>
                </a:solidFill>
                <a:latin typeface="Verdana"/>
                <a:ea typeface="Verdana"/>
                <a:cs typeface="Verdana"/>
                <a:sym typeface="Verdana"/>
              </a:rPr>
              <a:t>Factory Method</a:t>
            </a:r>
            <a:r>
              <a:rPr lang="en-US" sz="2400">
                <a:solidFill>
                  <a:srgbClr val="FF0000"/>
                </a:solidFill>
                <a:latin typeface="Verdana"/>
                <a:ea typeface="Verdana"/>
                <a:cs typeface="Verdana"/>
                <a:sym typeface="Verdana"/>
              </a:rPr>
              <a:t> Pattern</a:t>
            </a:r>
            <a:r>
              <a:rPr lang="en-US" sz="2400">
                <a:solidFill>
                  <a:srgbClr val="1A1A1A"/>
                </a:solidFill>
                <a:latin typeface="Verdana"/>
                <a:ea typeface="Verdana"/>
                <a:cs typeface="Verdana"/>
                <a:sym typeface="Verdana"/>
              </a:rPr>
              <a:t> để </a:t>
            </a:r>
            <a:r>
              <a:rPr lang="en-US" sz="2400">
                <a:solidFill>
                  <a:srgbClr val="1A1A1A"/>
                </a:solidFill>
                <a:latin typeface="Verdana"/>
                <a:ea typeface="Verdana"/>
                <a:cs typeface="Verdana"/>
                <a:sym typeface="Verdana"/>
              </a:rPr>
              <a:t>quản lý việc khởi tạo các element</a:t>
            </a:r>
            <a:r>
              <a:rPr lang="en-US" sz="2400">
                <a:solidFill>
                  <a:srgbClr val="1A1A1A"/>
                </a:solidFill>
                <a:latin typeface="Verdana"/>
                <a:ea typeface="Verdana"/>
                <a:cs typeface="Verdana"/>
                <a:sym typeface="Verdana"/>
              </a:rPr>
              <a:t>.</a:t>
            </a:r>
            <a:endParaRPr sz="2400">
              <a:solidFill>
                <a:srgbClr val="1A1A1A"/>
              </a:solidFill>
              <a:latin typeface="Verdana"/>
              <a:ea typeface="Verdana"/>
              <a:cs typeface="Verdana"/>
              <a:sym typeface="Verdana"/>
            </a:endParaRPr>
          </a:p>
        </p:txBody>
      </p:sp>
      <p:sp>
        <p:nvSpPr>
          <p:cNvPr id="531" name="Google Shape;531;ga5ccdf5735_0_99"/>
          <p:cNvSpPr/>
          <p:nvPr/>
        </p:nvSpPr>
        <p:spPr>
          <a:xfrm>
            <a:off x="107525" y="520825"/>
            <a:ext cx="427800" cy="427800"/>
          </a:xfrm>
          <a:prstGeom prst="ellipse">
            <a:avLst/>
          </a:prstGeom>
          <a:solidFill>
            <a:srgbClr val="EB5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1</a:t>
            </a:r>
            <a:endParaRPr b="1" sz="1800">
              <a:solidFill>
                <a:srgbClr val="FFFFFF"/>
              </a:solidFill>
            </a:endParaRPr>
          </a:p>
        </p:txBody>
      </p:sp>
      <p:sp>
        <p:nvSpPr>
          <p:cNvPr id="532" name="Google Shape;532;ga5ccdf5735_0_99"/>
          <p:cNvSpPr/>
          <p:nvPr/>
        </p:nvSpPr>
        <p:spPr>
          <a:xfrm>
            <a:off x="107525" y="3706775"/>
            <a:ext cx="427800" cy="427800"/>
          </a:xfrm>
          <a:prstGeom prst="ellipse">
            <a:avLst/>
          </a:prstGeom>
          <a:solidFill>
            <a:srgbClr val="EB5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2</a:t>
            </a:r>
            <a:endParaRPr b="1" sz="18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a598a2c2d0_0_94"/>
          <p:cNvSpPr txBox="1"/>
          <p:nvPr>
            <p:ph type="title"/>
          </p:nvPr>
        </p:nvSpPr>
        <p:spPr>
          <a:xfrm>
            <a:off x="313600" y="142200"/>
            <a:ext cx="11609700" cy="7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3400"/>
              <a:t>Giải pháp</a:t>
            </a:r>
            <a:endParaRPr sz="3400"/>
          </a:p>
        </p:txBody>
      </p:sp>
      <p:pic>
        <p:nvPicPr>
          <p:cNvPr id="106" name="Google Shape;106;ga598a2c2d0_0_94"/>
          <p:cNvPicPr preferRelativeResize="0"/>
          <p:nvPr/>
        </p:nvPicPr>
        <p:blipFill>
          <a:blip r:embed="rId3">
            <a:alphaModFix/>
          </a:blip>
          <a:stretch>
            <a:fillRect/>
          </a:stretch>
        </p:blipFill>
        <p:spPr>
          <a:xfrm>
            <a:off x="2404500" y="2068925"/>
            <a:ext cx="1461700" cy="1898901"/>
          </a:xfrm>
          <a:prstGeom prst="rect">
            <a:avLst/>
          </a:prstGeom>
          <a:noFill/>
          <a:ln>
            <a:noFill/>
          </a:ln>
        </p:spPr>
      </p:pic>
      <p:sp>
        <p:nvSpPr>
          <p:cNvPr id="107" name="Google Shape;107;ga598a2c2d0_0_94"/>
          <p:cNvSpPr txBox="1"/>
          <p:nvPr/>
        </p:nvSpPr>
        <p:spPr>
          <a:xfrm>
            <a:off x="2048475" y="1507425"/>
            <a:ext cx="24378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Verdana"/>
                <a:ea typeface="Verdana"/>
                <a:cs typeface="Verdana"/>
                <a:sym typeface="Verdana"/>
              </a:rPr>
              <a:t>Hulk (x1, y1)</a:t>
            </a:r>
            <a:endParaRPr sz="2400">
              <a:latin typeface="Verdana"/>
              <a:ea typeface="Verdana"/>
              <a:cs typeface="Verdana"/>
              <a:sym typeface="Verdana"/>
            </a:endParaRPr>
          </a:p>
        </p:txBody>
      </p:sp>
      <p:sp>
        <p:nvSpPr>
          <p:cNvPr id="108" name="Google Shape;108;ga598a2c2d0_0_94"/>
          <p:cNvSpPr txBox="1"/>
          <p:nvPr/>
        </p:nvSpPr>
        <p:spPr>
          <a:xfrm>
            <a:off x="8297950" y="4967125"/>
            <a:ext cx="3490200" cy="14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FF0000"/>
                </a:solidFill>
                <a:latin typeface="Verdana"/>
                <a:ea typeface="Verdana"/>
                <a:cs typeface="Verdana"/>
                <a:sym typeface="Verdana"/>
              </a:rPr>
              <a:t>Hulk dù di chuyển đến đâu thì vẫn là Hulk</a:t>
            </a:r>
            <a:endParaRPr b="1" sz="2400">
              <a:solidFill>
                <a:srgbClr val="FF0000"/>
              </a:solidFill>
              <a:latin typeface="Verdana"/>
              <a:ea typeface="Verdana"/>
              <a:cs typeface="Verdana"/>
              <a:sym typeface="Verdana"/>
            </a:endParaRPr>
          </a:p>
        </p:txBody>
      </p:sp>
      <p:pic>
        <p:nvPicPr>
          <p:cNvPr id="109" name="Google Shape;109;ga598a2c2d0_0_94"/>
          <p:cNvPicPr preferRelativeResize="0"/>
          <p:nvPr/>
        </p:nvPicPr>
        <p:blipFill>
          <a:blip r:embed="rId3">
            <a:alphaModFix/>
          </a:blip>
          <a:stretch>
            <a:fillRect/>
          </a:stretch>
        </p:blipFill>
        <p:spPr>
          <a:xfrm>
            <a:off x="5506650" y="2068925"/>
            <a:ext cx="1461700" cy="1898901"/>
          </a:xfrm>
          <a:prstGeom prst="rect">
            <a:avLst/>
          </a:prstGeom>
          <a:noFill/>
          <a:ln>
            <a:noFill/>
          </a:ln>
        </p:spPr>
      </p:pic>
      <p:pic>
        <p:nvPicPr>
          <p:cNvPr id="110" name="Google Shape;110;ga598a2c2d0_0_94"/>
          <p:cNvPicPr preferRelativeResize="0"/>
          <p:nvPr/>
        </p:nvPicPr>
        <p:blipFill>
          <a:blip r:embed="rId3">
            <a:alphaModFix/>
          </a:blip>
          <a:stretch>
            <a:fillRect/>
          </a:stretch>
        </p:blipFill>
        <p:spPr>
          <a:xfrm>
            <a:off x="5506650" y="4534813"/>
            <a:ext cx="1461700" cy="1898901"/>
          </a:xfrm>
          <a:prstGeom prst="rect">
            <a:avLst/>
          </a:prstGeom>
          <a:noFill/>
          <a:ln>
            <a:noFill/>
          </a:ln>
        </p:spPr>
      </p:pic>
      <p:pic>
        <p:nvPicPr>
          <p:cNvPr id="111" name="Google Shape;111;ga598a2c2d0_0_94"/>
          <p:cNvPicPr preferRelativeResize="0"/>
          <p:nvPr/>
        </p:nvPicPr>
        <p:blipFill>
          <a:blip r:embed="rId3">
            <a:alphaModFix/>
          </a:blip>
          <a:stretch>
            <a:fillRect/>
          </a:stretch>
        </p:blipFill>
        <p:spPr>
          <a:xfrm>
            <a:off x="8297950" y="2068925"/>
            <a:ext cx="1461700" cy="1898901"/>
          </a:xfrm>
          <a:prstGeom prst="rect">
            <a:avLst/>
          </a:prstGeom>
          <a:noFill/>
          <a:ln>
            <a:noFill/>
          </a:ln>
        </p:spPr>
      </p:pic>
      <p:cxnSp>
        <p:nvCxnSpPr>
          <p:cNvPr id="112" name="Google Shape;112;ga598a2c2d0_0_94"/>
          <p:cNvCxnSpPr>
            <a:stCxn id="106" idx="2"/>
          </p:cNvCxnSpPr>
          <p:nvPr/>
        </p:nvCxnSpPr>
        <p:spPr>
          <a:xfrm>
            <a:off x="3135350" y="3967826"/>
            <a:ext cx="2712900" cy="1132500"/>
          </a:xfrm>
          <a:prstGeom prst="straightConnector1">
            <a:avLst/>
          </a:prstGeom>
          <a:noFill/>
          <a:ln cap="flat" cmpd="sng" w="19050">
            <a:solidFill>
              <a:schemeClr val="dk2"/>
            </a:solidFill>
            <a:prstDash val="solid"/>
            <a:round/>
            <a:headEnd len="med" w="med" type="none"/>
            <a:tailEnd len="med" w="med" type="triangle"/>
          </a:ln>
        </p:spPr>
      </p:cxnSp>
      <p:cxnSp>
        <p:nvCxnSpPr>
          <p:cNvPr id="113" name="Google Shape;113;ga598a2c2d0_0_94"/>
          <p:cNvCxnSpPr>
            <a:stCxn id="111" idx="2"/>
          </p:cNvCxnSpPr>
          <p:nvPr/>
        </p:nvCxnSpPr>
        <p:spPr>
          <a:xfrm flipH="1">
            <a:off x="6868200" y="3967826"/>
            <a:ext cx="2160600" cy="999300"/>
          </a:xfrm>
          <a:prstGeom prst="straightConnector1">
            <a:avLst/>
          </a:prstGeom>
          <a:noFill/>
          <a:ln cap="flat" cmpd="sng" w="19050">
            <a:solidFill>
              <a:schemeClr val="dk2"/>
            </a:solidFill>
            <a:prstDash val="solid"/>
            <a:round/>
            <a:headEnd len="med" w="med" type="none"/>
            <a:tailEnd len="med" w="med" type="triangle"/>
          </a:ln>
        </p:spPr>
      </p:cxnSp>
      <p:cxnSp>
        <p:nvCxnSpPr>
          <p:cNvPr id="114" name="Google Shape;114;ga598a2c2d0_0_94"/>
          <p:cNvCxnSpPr>
            <a:stCxn id="109" idx="2"/>
            <a:endCxn id="110" idx="0"/>
          </p:cNvCxnSpPr>
          <p:nvPr/>
        </p:nvCxnSpPr>
        <p:spPr>
          <a:xfrm>
            <a:off x="6237500" y="3967826"/>
            <a:ext cx="0" cy="567000"/>
          </a:xfrm>
          <a:prstGeom prst="straightConnector1">
            <a:avLst/>
          </a:prstGeom>
          <a:noFill/>
          <a:ln cap="flat" cmpd="sng" w="19050">
            <a:solidFill>
              <a:schemeClr val="dk2"/>
            </a:solidFill>
            <a:prstDash val="solid"/>
            <a:round/>
            <a:headEnd len="med" w="med" type="none"/>
            <a:tailEnd len="med" w="med" type="triangle"/>
          </a:ln>
        </p:spPr>
      </p:cxnSp>
      <p:sp>
        <p:nvSpPr>
          <p:cNvPr id="115" name="Google Shape;115;ga598a2c2d0_0_94"/>
          <p:cNvSpPr txBox="1"/>
          <p:nvPr/>
        </p:nvSpPr>
        <p:spPr>
          <a:xfrm>
            <a:off x="5032700" y="1507425"/>
            <a:ext cx="24378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Verdana"/>
                <a:ea typeface="Verdana"/>
                <a:cs typeface="Verdana"/>
                <a:sym typeface="Verdana"/>
              </a:rPr>
              <a:t>Hulk (x2, y2)</a:t>
            </a:r>
            <a:endParaRPr sz="2400">
              <a:latin typeface="Verdana"/>
              <a:ea typeface="Verdana"/>
              <a:cs typeface="Verdana"/>
              <a:sym typeface="Verdana"/>
            </a:endParaRPr>
          </a:p>
        </p:txBody>
      </p:sp>
      <p:sp>
        <p:nvSpPr>
          <p:cNvPr id="116" name="Google Shape;116;ga598a2c2d0_0_94"/>
          <p:cNvSpPr txBox="1"/>
          <p:nvPr/>
        </p:nvSpPr>
        <p:spPr>
          <a:xfrm>
            <a:off x="8016925" y="1507425"/>
            <a:ext cx="24378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Verdana"/>
                <a:ea typeface="Verdana"/>
                <a:cs typeface="Verdana"/>
                <a:sym typeface="Verdana"/>
              </a:rPr>
              <a:t>Hulk (x3, y3)</a:t>
            </a:r>
            <a:endParaRPr sz="2400">
              <a:latin typeface="Verdana"/>
              <a:ea typeface="Verdana"/>
              <a:cs typeface="Verdana"/>
              <a:sym typeface="Verdana"/>
            </a:endParaRPr>
          </a:p>
        </p:txBody>
      </p:sp>
      <p:cxnSp>
        <p:nvCxnSpPr>
          <p:cNvPr id="117" name="Google Shape;117;ga598a2c2d0_0_94"/>
          <p:cNvCxnSpPr>
            <a:stCxn id="106" idx="3"/>
            <a:endCxn id="109" idx="1"/>
          </p:cNvCxnSpPr>
          <p:nvPr/>
        </p:nvCxnSpPr>
        <p:spPr>
          <a:xfrm>
            <a:off x="3866200" y="3018376"/>
            <a:ext cx="1640400" cy="0"/>
          </a:xfrm>
          <a:prstGeom prst="straightConnector1">
            <a:avLst/>
          </a:prstGeom>
          <a:noFill/>
          <a:ln cap="flat" cmpd="sng" w="19050">
            <a:solidFill>
              <a:schemeClr val="dk2"/>
            </a:solidFill>
            <a:prstDash val="solid"/>
            <a:round/>
            <a:headEnd len="med" w="med" type="none"/>
            <a:tailEnd len="med" w="med" type="triangle"/>
          </a:ln>
        </p:spPr>
      </p:cxnSp>
      <p:cxnSp>
        <p:nvCxnSpPr>
          <p:cNvPr id="118" name="Google Shape;118;ga598a2c2d0_0_94"/>
          <p:cNvCxnSpPr>
            <a:stCxn id="109" idx="3"/>
            <a:endCxn id="111" idx="1"/>
          </p:cNvCxnSpPr>
          <p:nvPr/>
        </p:nvCxnSpPr>
        <p:spPr>
          <a:xfrm>
            <a:off x="6968350" y="3018376"/>
            <a:ext cx="1329600" cy="0"/>
          </a:xfrm>
          <a:prstGeom prst="straightConnector1">
            <a:avLst/>
          </a:prstGeom>
          <a:noFill/>
          <a:ln cap="flat" cmpd="sng" w="19050">
            <a:solidFill>
              <a:schemeClr val="dk2"/>
            </a:solidFill>
            <a:prstDash val="solid"/>
            <a:round/>
            <a:headEnd len="med" w="med" type="none"/>
            <a:tailEnd len="med" w="med" type="triangle"/>
          </a:ln>
        </p:spPr>
      </p:cxnSp>
      <p:sp>
        <p:nvSpPr>
          <p:cNvPr id="119" name="Google Shape;119;ga598a2c2d0_0_94"/>
          <p:cNvSpPr txBox="1"/>
          <p:nvPr/>
        </p:nvSpPr>
        <p:spPr>
          <a:xfrm>
            <a:off x="4300550" y="2572650"/>
            <a:ext cx="9273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Verdana"/>
                <a:ea typeface="Verdana"/>
                <a:cs typeface="Verdana"/>
                <a:sym typeface="Verdana"/>
              </a:rPr>
              <a:t>move</a:t>
            </a:r>
            <a:endParaRPr sz="1800">
              <a:latin typeface="Verdana"/>
              <a:ea typeface="Verdana"/>
              <a:cs typeface="Verdana"/>
              <a:sym typeface="Verdana"/>
            </a:endParaRPr>
          </a:p>
        </p:txBody>
      </p:sp>
      <p:sp>
        <p:nvSpPr>
          <p:cNvPr id="120" name="Google Shape;120;ga598a2c2d0_0_94"/>
          <p:cNvSpPr txBox="1"/>
          <p:nvPr/>
        </p:nvSpPr>
        <p:spPr>
          <a:xfrm>
            <a:off x="7169500" y="2572650"/>
            <a:ext cx="9273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Verdana"/>
                <a:ea typeface="Verdana"/>
                <a:cs typeface="Verdana"/>
                <a:sym typeface="Verdana"/>
              </a:rPr>
              <a:t>move</a:t>
            </a:r>
            <a:endParaRPr sz="1800">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a5a26a9848_0_18"/>
          <p:cNvSpPr/>
          <p:nvPr/>
        </p:nvSpPr>
        <p:spPr>
          <a:xfrm>
            <a:off x="2773450" y="3489175"/>
            <a:ext cx="2744400" cy="139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1A1A1A"/>
                </a:solidFill>
                <a:latin typeface="Verdana"/>
                <a:ea typeface="Verdana"/>
                <a:cs typeface="Verdana"/>
                <a:sym typeface="Verdana"/>
              </a:rPr>
              <a:t>Intrinsic data</a:t>
            </a:r>
            <a:r>
              <a:rPr lang="en-US" sz="2200">
                <a:solidFill>
                  <a:srgbClr val="1A1A1A"/>
                </a:solidFill>
                <a:latin typeface="Verdana"/>
                <a:ea typeface="Verdana"/>
                <a:cs typeface="Verdana"/>
                <a:sym typeface="Verdana"/>
              </a:rPr>
              <a:t>:</a:t>
            </a:r>
            <a:endParaRPr sz="2200">
              <a:solidFill>
                <a:srgbClr val="1A1A1A"/>
              </a:solidFill>
              <a:latin typeface="Verdana"/>
              <a:ea typeface="Verdana"/>
              <a:cs typeface="Verdana"/>
              <a:sym typeface="Verdana"/>
            </a:endParaRPr>
          </a:p>
          <a:p>
            <a:pPr indent="-368300" lvl="0" marL="457200" rtl="0" algn="l">
              <a:spcBef>
                <a:spcPts val="0"/>
              </a:spcBef>
              <a:spcAft>
                <a:spcPts val="0"/>
              </a:spcAft>
              <a:buClr>
                <a:srgbClr val="1A1A1A"/>
              </a:buClr>
              <a:buSzPts val="2200"/>
              <a:buFont typeface="Verdana"/>
              <a:buChar char="●"/>
            </a:pPr>
            <a:r>
              <a:rPr lang="en-US" sz="2200">
                <a:solidFill>
                  <a:srgbClr val="1A1A1A"/>
                </a:solidFill>
                <a:latin typeface="Verdana"/>
                <a:ea typeface="Verdana"/>
                <a:cs typeface="Verdana"/>
                <a:sym typeface="Verdana"/>
              </a:rPr>
              <a:t>name</a:t>
            </a:r>
            <a:endParaRPr sz="2200">
              <a:solidFill>
                <a:srgbClr val="1A1A1A"/>
              </a:solidFill>
              <a:latin typeface="Verdana"/>
              <a:ea typeface="Verdana"/>
              <a:cs typeface="Verdana"/>
              <a:sym typeface="Verdana"/>
            </a:endParaRPr>
          </a:p>
          <a:p>
            <a:pPr indent="-368300" lvl="0" marL="457200" rtl="0" algn="l">
              <a:spcBef>
                <a:spcPts val="0"/>
              </a:spcBef>
              <a:spcAft>
                <a:spcPts val="0"/>
              </a:spcAft>
              <a:buClr>
                <a:srgbClr val="1A1A1A"/>
              </a:buClr>
              <a:buSzPts val="2200"/>
              <a:buFont typeface="Verdana"/>
              <a:buChar char="●"/>
            </a:pPr>
            <a:r>
              <a:rPr lang="en-US" sz="2200">
                <a:solidFill>
                  <a:srgbClr val="1A1A1A"/>
                </a:solidFill>
                <a:latin typeface="Verdana"/>
                <a:ea typeface="Verdana"/>
                <a:cs typeface="Verdana"/>
                <a:sym typeface="Verdana"/>
              </a:rPr>
              <a:t>graph</a:t>
            </a:r>
            <a:endParaRPr sz="2200">
              <a:solidFill>
                <a:srgbClr val="1A1A1A"/>
              </a:solidFill>
              <a:latin typeface="Verdana"/>
              <a:ea typeface="Verdana"/>
              <a:cs typeface="Verdana"/>
              <a:sym typeface="Verdana"/>
            </a:endParaRPr>
          </a:p>
        </p:txBody>
      </p:sp>
      <p:sp>
        <p:nvSpPr>
          <p:cNvPr id="127" name="Google Shape;127;ga5a26a9848_0_18"/>
          <p:cNvSpPr/>
          <p:nvPr/>
        </p:nvSpPr>
        <p:spPr>
          <a:xfrm>
            <a:off x="6700350" y="3489175"/>
            <a:ext cx="2744400" cy="139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1A1A1A"/>
                </a:solidFill>
                <a:latin typeface="Verdana"/>
                <a:ea typeface="Verdana"/>
                <a:cs typeface="Verdana"/>
                <a:sym typeface="Verdana"/>
              </a:rPr>
              <a:t>Extrinsic data</a:t>
            </a:r>
            <a:r>
              <a:rPr lang="en-US" sz="2200">
                <a:solidFill>
                  <a:srgbClr val="1A1A1A"/>
                </a:solidFill>
                <a:latin typeface="Verdana"/>
                <a:ea typeface="Verdana"/>
                <a:cs typeface="Verdana"/>
                <a:sym typeface="Verdana"/>
              </a:rPr>
              <a:t>:</a:t>
            </a:r>
            <a:endParaRPr sz="2200">
              <a:solidFill>
                <a:srgbClr val="1A1A1A"/>
              </a:solidFill>
              <a:latin typeface="Verdana"/>
              <a:ea typeface="Verdana"/>
              <a:cs typeface="Verdana"/>
              <a:sym typeface="Verdana"/>
            </a:endParaRPr>
          </a:p>
          <a:p>
            <a:pPr indent="-368300" lvl="0" marL="457200" rtl="0" algn="l">
              <a:spcBef>
                <a:spcPts val="0"/>
              </a:spcBef>
              <a:spcAft>
                <a:spcPts val="0"/>
              </a:spcAft>
              <a:buClr>
                <a:srgbClr val="1A1A1A"/>
              </a:buClr>
              <a:buSzPts val="2200"/>
              <a:buFont typeface="Verdana"/>
              <a:buChar char="●"/>
            </a:pPr>
            <a:r>
              <a:rPr lang="en-US" sz="2200">
                <a:solidFill>
                  <a:srgbClr val="1A1A1A"/>
                </a:solidFill>
                <a:latin typeface="Verdana"/>
                <a:ea typeface="Verdana"/>
                <a:cs typeface="Verdana"/>
                <a:sym typeface="Verdana"/>
              </a:rPr>
              <a:t>x</a:t>
            </a:r>
            <a:endParaRPr sz="2200">
              <a:solidFill>
                <a:srgbClr val="1A1A1A"/>
              </a:solidFill>
              <a:latin typeface="Verdana"/>
              <a:ea typeface="Verdana"/>
              <a:cs typeface="Verdana"/>
              <a:sym typeface="Verdana"/>
            </a:endParaRPr>
          </a:p>
          <a:p>
            <a:pPr indent="-368300" lvl="0" marL="457200" rtl="0" algn="l">
              <a:spcBef>
                <a:spcPts val="0"/>
              </a:spcBef>
              <a:spcAft>
                <a:spcPts val="0"/>
              </a:spcAft>
              <a:buClr>
                <a:srgbClr val="1A1A1A"/>
              </a:buClr>
              <a:buSzPts val="2200"/>
              <a:buFont typeface="Verdana"/>
              <a:buChar char="●"/>
            </a:pPr>
            <a:r>
              <a:rPr lang="en-US" sz="2200">
                <a:solidFill>
                  <a:srgbClr val="1A1A1A"/>
                </a:solidFill>
                <a:latin typeface="Verdana"/>
                <a:ea typeface="Verdana"/>
                <a:cs typeface="Verdana"/>
                <a:sym typeface="Verdana"/>
              </a:rPr>
              <a:t>y</a:t>
            </a:r>
            <a:endParaRPr sz="2200">
              <a:solidFill>
                <a:srgbClr val="1A1A1A"/>
              </a:solidFill>
              <a:latin typeface="Verdana"/>
              <a:ea typeface="Verdana"/>
              <a:cs typeface="Verdana"/>
              <a:sym typeface="Verdana"/>
            </a:endParaRPr>
          </a:p>
        </p:txBody>
      </p:sp>
      <p:sp>
        <p:nvSpPr>
          <p:cNvPr id="128" name="Google Shape;128;ga5a26a9848_0_18"/>
          <p:cNvSpPr txBox="1"/>
          <p:nvPr/>
        </p:nvSpPr>
        <p:spPr>
          <a:xfrm>
            <a:off x="6797525" y="5143800"/>
            <a:ext cx="2554800" cy="9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rgbClr val="1A1A1A"/>
                </a:solidFill>
                <a:latin typeface="Verdana"/>
                <a:ea typeface="Verdana"/>
                <a:cs typeface="Verdana"/>
                <a:sym typeface="Verdana"/>
              </a:rPr>
              <a:t>T</a:t>
            </a:r>
            <a:r>
              <a:rPr b="1" lang="en-US" sz="2400">
                <a:solidFill>
                  <a:srgbClr val="1A1A1A"/>
                </a:solidFill>
                <a:latin typeface="Verdana"/>
                <a:ea typeface="Verdana"/>
                <a:cs typeface="Verdana"/>
                <a:sym typeface="Verdana"/>
              </a:rPr>
              <a:t>hay đổi </a:t>
            </a:r>
            <a:br>
              <a:rPr b="1" lang="en-US" sz="2400">
                <a:solidFill>
                  <a:srgbClr val="1A1A1A"/>
                </a:solidFill>
                <a:latin typeface="Verdana"/>
                <a:ea typeface="Verdana"/>
                <a:cs typeface="Verdana"/>
                <a:sym typeface="Verdana"/>
              </a:rPr>
            </a:br>
            <a:r>
              <a:rPr b="1" lang="en-US" sz="2400">
                <a:solidFill>
                  <a:srgbClr val="1A1A1A"/>
                </a:solidFill>
                <a:latin typeface="Verdana"/>
                <a:ea typeface="Verdana"/>
                <a:cs typeface="Verdana"/>
                <a:sym typeface="Verdana"/>
              </a:rPr>
              <a:t>theo context</a:t>
            </a:r>
            <a:endParaRPr b="1" sz="2400">
              <a:solidFill>
                <a:srgbClr val="1A1A1A"/>
              </a:solidFill>
              <a:latin typeface="Verdana"/>
              <a:ea typeface="Verdana"/>
              <a:cs typeface="Verdana"/>
              <a:sym typeface="Verdana"/>
            </a:endParaRPr>
          </a:p>
        </p:txBody>
      </p:sp>
      <p:pic>
        <p:nvPicPr>
          <p:cNvPr id="129" name="Google Shape;129;ga5a26a9848_0_18"/>
          <p:cNvPicPr preferRelativeResize="0"/>
          <p:nvPr/>
        </p:nvPicPr>
        <p:blipFill>
          <a:blip r:embed="rId3">
            <a:alphaModFix/>
          </a:blip>
          <a:stretch>
            <a:fillRect/>
          </a:stretch>
        </p:blipFill>
        <p:spPr>
          <a:xfrm>
            <a:off x="5069450" y="310075"/>
            <a:ext cx="1924500" cy="2500125"/>
          </a:xfrm>
          <a:prstGeom prst="rect">
            <a:avLst/>
          </a:prstGeom>
          <a:noFill/>
          <a:ln>
            <a:noFill/>
          </a:ln>
        </p:spPr>
      </p:pic>
      <p:sp>
        <p:nvSpPr>
          <p:cNvPr id="130" name="Google Shape;130;ga5a26a9848_0_18"/>
          <p:cNvSpPr txBox="1"/>
          <p:nvPr/>
        </p:nvSpPr>
        <p:spPr>
          <a:xfrm>
            <a:off x="2726800" y="5143800"/>
            <a:ext cx="2837700" cy="9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chemeClr val="dk2"/>
                </a:solidFill>
                <a:latin typeface="Verdana"/>
                <a:ea typeface="Verdana"/>
                <a:cs typeface="Verdana"/>
                <a:sym typeface="Verdana"/>
              </a:rPr>
              <a:t>Không t</a:t>
            </a:r>
            <a:r>
              <a:rPr b="1" lang="en-US" sz="2400">
                <a:solidFill>
                  <a:schemeClr val="dk2"/>
                </a:solidFill>
                <a:latin typeface="Verdana"/>
                <a:ea typeface="Verdana"/>
                <a:cs typeface="Verdana"/>
                <a:sym typeface="Verdana"/>
              </a:rPr>
              <a:t>hay đổi </a:t>
            </a:r>
            <a:r>
              <a:rPr b="1" lang="en-US" sz="2400">
                <a:solidFill>
                  <a:schemeClr val="dk2"/>
                </a:solidFill>
                <a:latin typeface="Verdana"/>
                <a:ea typeface="Verdana"/>
                <a:cs typeface="Verdana"/>
                <a:sym typeface="Verdana"/>
              </a:rPr>
              <a:t>theo context</a:t>
            </a:r>
            <a:endParaRPr b="1" sz="2400">
              <a:solidFill>
                <a:schemeClr val="dk2"/>
              </a:solidFill>
              <a:latin typeface="Verdana"/>
              <a:ea typeface="Verdana"/>
              <a:cs typeface="Verdana"/>
              <a:sym typeface="Verdana"/>
            </a:endParaRPr>
          </a:p>
        </p:txBody>
      </p:sp>
      <p:cxnSp>
        <p:nvCxnSpPr>
          <p:cNvPr id="131" name="Google Shape;131;ga5a26a9848_0_18"/>
          <p:cNvCxnSpPr>
            <a:stCxn id="129" idx="1"/>
            <a:endCxn id="126" idx="0"/>
          </p:cNvCxnSpPr>
          <p:nvPr/>
        </p:nvCxnSpPr>
        <p:spPr>
          <a:xfrm flipH="1">
            <a:off x="4145750" y="1560137"/>
            <a:ext cx="923700" cy="1929000"/>
          </a:xfrm>
          <a:prstGeom prst="bentConnector2">
            <a:avLst/>
          </a:prstGeom>
          <a:noFill/>
          <a:ln cap="flat" cmpd="sng" w="19050">
            <a:solidFill>
              <a:schemeClr val="dk2"/>
            </a:solidFill>
            <a:prstDash val="dash"/>
            <a:round/>
            <a:headEnd len="med" w="med" type="none"/>
            <a:tailEnd len="med" w="med" type="triangle"/>
          </a:ln>
        </p:spPr>
      </p:cxnSp>
      <p:cxnSp>
        <p:nvCxnSpPr>
          <p:cNvPr id="132" name="Google Shape;132;ga5a26a9848_0_18"/>
          <p:cNvCxnSpPr>
            <a:stCxn id="129" idx="3"/>
            <a:endCxn id="127" idx="0"/>
          </p:cNvCxnSpPr>
          <p:nvPr/>
        </p:nvCxnSpPr>
        <p:spPr>
          <a:xfrm>
            <a:off x="6993950" y="1560137"/>
            <a:ext cx="1078500" cy="1929000"/>
          </a:xfrm>
          <a:prstGeom prst="bentConnector2">
            <a:avLst/>
          </a:prstGeom>
          <a:noFill/>
          <a:ln cap="flat" cmpd="sng" w="19050">
            <a:solidFill>
              <a:schemeClr val="dk2"/>
            </a:solidFill>
            <a:prstDash val="dash"/>
            <a:round/>
            <a:headEnd len="med" w="med" type="none"/>
            <a:tailEnd len="med" w="med" type="triangle"/>
          </a:ln>
        </p:spPr>
      </p:cxnSp>
      <p:sp>
        <p:nvSpPr>
          <p:cNvPr id="133" name="Google Shape;133;ga5a26a9848_0_18"/>
          <p:cNvSpPr/>
          <p:nvPr/>
        </p:nvSpPr>
        <p:spPr>
          <a:xfrm>
            <a:off x="304700" y="1140900"/>
            <a:ext cx="2113500" cy="21588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latin typeface="Verdana"/>
                <a:ea typeface="Verdana"/>
                <a:cs typeface="Verdana"/>
                <a:sym typeface="Verdana"/>
              </a:rPr>
              <a:t>Flyweight Object</a:t>
            </a:r>
            <a:endParaRPr b="1" sz="1800">
              <a:solidFill>
                <a:srgbClr val="FFFFFF"/>
              </a:solidFill>
              <a:latin typeface="Verdana"/>
              <a:ea typeface="Verdana"/>
              <a:cs typeface="Verdana"/>
              <a:sym typeface="Verdana"/>
            </a:endParaRPr>
          </a:p>
        </p:txBody>
      </p:sp>
      <p:sp>
        <p:nvSpPr>
          <p:cNvPr id="134" name="Google Shape;134;ga5a26a9848_0_18"/>
          <p:cNvSpPr/>
          <p:nvPr/>
        </p:nvSpPr>
        <p:spPr>
          <a:xfrm>
            <a:off x="9915925" y="1140900"/>
            <a:ext cx="2113500" cy="21588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latin typeface="Verdana"/>
                <a:ea typeface="Verdana"/>
                <a:cs typeface="Verdana"/>
                <a:sym typeface="Verdana"/>
              </a:rPr>
              <a:t>Context</a:t>
            </a:r>
            <a:endParaRPr b="1" sz="1800">
              <a:solidFill>
                <a:srgbClr val="FFFFFF"/>
              </a:solidFill>
              <a:latin typeface="Verdana"/>
              <a:ea typeface="Verdana"/>
              <a:cs typeface="Verdana"/>
              <a:sym typeface="Verdana"/>
            </a:endParaRPr>
          </a:p>
        </p:txBody>
      </p:sp>
      <p:cxnSp>
        <p:nvCxnSpPr>
          <p:cNvPr id="135" name="Google Shape;135;ga5a26a9848_0_18"/>
          <p:cNvCxnSpPr>
            <a:stCxn id="133" idx="4"/>
            <a:endCxn id="126" idx="1"/>
          </p:cNvCxnSpPr>
          <p:nvPr/>
        </p:nvCxnSpPr>
        <p:spPr>
          <a:xfrm flipH="1" rot="-5400000">
            <a:off x="1624250" y="3036900"/>
            <a:ext cx="886500" cy="1412100"/>
          </a:xfrm>
          <a:prstGeom prst="bentConnector2">
            <a:avLst/>
          </a:prstGeom>
          <a:noFill/>
          <a:ln cap="flat" cmpd="sng" w="28575">
            <a:solidFill>
              <a:schemeClr val="dk2"/>
            </a:solidFill>
            <a:prstDash val="solid"/>
            <a:round/>
            <a:headEnd len="med" w="med" type="none"/>
            <a:tailEnd len="med" w="med" type="diamond"/>
          </a:ln>
        </p:spPr>
      </p:cxnSp>
      <p:cxnSp>
        <p:nvCxnSpPr>
          <p:cNvPr id="136" name="Google Shape;136;ga5a26a9848_0_18"/>
          <p:cNvCxnSpPr>
            <a:stCxn id="134" idx="4"/>
            <a:endCxn id="127" idx="3"/>
          </p:cNvCxnSpPr>
          <p:nvPr/>
        </p:nvCxnSpPr>
        <p:spPr>
          <a:xfrm rot="5400000">
            <a:off x="9765475" y="2979000"/>
            <a:ext cx="886500" cy="1527900"/>
          </a:xfrm>
          <a:prstGeom prst="bentConnector2">
            <a:avLst/>
          </a:prstGeom>
          <a:noFill/>
          <a:ln cap="flat" cmpd="sng" w="28575">
            <a:solidFill>
              <a:schemeClr val="dk2"/>
            </a:solidFill>
            <a:prstDash val="solid"/>
            <a:round/>
            <a:headEnd len="med" w="med" type="none"/>
            <a:tailEnd len="med" w="med" type="diamond"/>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a5a26a9848_0_53"/>
          <p:cNvSpPr txBox="1"/>
          <p:nvPr/>
        </p:nvSpPr>
        <p:spPr>
          <a:xfrm>
            <a:off x="483075" y="651425"/>
            <a:ext cx="11055600" cy="22170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1A1A1A"/>
              </a:buClr>
              <a:buSzPts val="2400"/>
              <a:buFont typeface="Verdana"/>
              <a:buAutoNum type="arabicPeriod"/>
            </a:pPr>
            <a:r>
              <a:rPr lang="en-US" sz="2400">
                <a:solidFill>
                  <a:srgbClr val="1A1A1A"/>
                </a:solidFill>
                <a:latin typeface="Verdana"/>
                <a:ea typeface="Verdana"/>
                <a:cs typeface="Verdana"/>
                <a:sym typeface="Verdana"/>
              </a:rPr>
              <a:t>Với </a:t>
            </a:r>
            <a:r>
              <a:rPr b="1" lang="en-US" sz="2400">
                <a:solidFill>
                  <a:srgbClr val="1A1A1A"/>
                </a:solidFill>
                <a:latin typeface="Verdana"/>
                <a:ea typeface="Verdana"/>
                <a:cs typeface="Verdana"/>
                <a:sym typeface="Verdana"/>
              </a:rPr>
              <a:t>P</a:t>
            </a:r>
            <a:r>
              <a:rPr lang="en-US" sz="2400">
                <a:solidFill>
                  <a:srgbClr val="1A1A1A"/>
                </a:solidFill>
                <a:latin typeface="Verdana"/>
                <a:ea typeface="Verdana"/>
                <a:cs typeface="Verdana"/>
                <a:sym typeface="Verdana"/>
              </a:rPr>
              <a:t> player và </a:t>
            </a:r>
            <a:r>
              <a:rPr b="1" lang="en-US" sz="2400">
                <a:solidFill>
                  <a:srgbClr val="1A1A1A"/>
                </a:solidFill>
                <a:latin typeface="Verdana"/>
                <a:ea typeface="Verdana"/>
                <a:cs typeface="Verdana"/>
                <a:sym typeface="Verdana"/>
              </a:rPr>
              <a:t>C</a:t>
            </a:r>
            <a:r>
              <a:rPr lang="en-US" sz="2400">
                <a:solidFill>
                  <a:srgbClr val="1A1A1A"/>
                </a:solidFill>
                <a:latin typeface="Verdana"/>
                <a:ea typeface="Verdana"/>
                <a:cs typeface="Verdana"/>
                <a:sym typeface="Verdana"/>
              </a:rPr>
              <a:t> hero: </a:t>
            </a:r>
            <a:r>
              <a:rPr b="1" lang="en-US" sz="2400">
                <a:solidFill>
                  <a:srgbClr val="1A1A1A"/>
                </a:solidFill>
                <a:latin typeface="Verdana"/>
                <a:ea typeface="Verdana"/>
                <a:cs typeface="Verdana"/>
                <a:sym typeface="Verdana"/>
              </a:rPr>
              <a:t>P</a:t>
            </a:r>
            <a:r>
              <a:rPr lang="en-US" sz="2400">
                <a:solidFill>
                  <a:srgbClr val="1A1A1A"/>
                </a:solidFill>
                <a:latin typeface="Verdana"/>
                <a:ea typeface="Verdana"/>
                <a:cs typeface="Verdana"/>
                <a:sym typeface="Verdana"/>
              </a:rPr>
              <a:t> luôn lớn </a:t>
            </a:r>
            <a:r>
              <a:rPr b="1" lang="en-US" sz="2400">
                <a:solidFill>
                  <a:srgbClr val="1A1A1A"/>
                </a:solidFill>
                <a:latin typeface="Verdana"/>
                <a:ea typeface="Verdana"/>
                <a:cs typeface="Verdana"/>
                <a:sym typeface="Verdana"/>
              </a:rPr>
              <a:t>C</a:t>
            </a:r>
            <a:r>
              <a:rPr lang="en-US" sz="2400">
                <a:solidFill>
                  <a:srgbClr val="1A1A1A"/>
                </a:solidFill>
                <a:latin typeface="Verdana"/>
                <a:ea typeface="Verdana"/>
                <a:cs typeface="Verdana"/>
                <a:sym typeface="Verdana"/>
              </a:rPr>
              <a:t>, </a:t>
            </a:r>
            <a:r>
              <a:rPr b="1" lang="en-US" sz="2400">
                <a:solidFill>
                  <a:srgbClr val="1A1A1A"/>
                </a:solidFill>
                <a:latin typeface="Verdana"/>
                <a:ea typeface="Verdana"/>
                <a:cs typeface="Verdana"/>
                <a:sym typeface="Verdana"/>
              </a:rPr>
              <a:t>C</a:t>
            </a:r>
            <a:r>
              <a:rPr lang="en-US" sz="2400">
                <a:solidFill>
                  <a:srgbClr val="1A1A1A"/>
                </a:solidFill>
                <a:latin typeface="Verdana"/>
                <a:ea typeface="Verdana"/>
                <a:cs typeface="Verdana"/>
                <a:sym typeface="Verdana"/>
              </a:rPr>
              <a:t> là hằng số còn </a:t>
            </a:r>
            <a:r>
              <a:rPr b="1" lang="en-US" sz="2400">
                <a:solidFill>
                  <a:srgbClr val="1A1A1A"/>
                </a:solidFill>
                <a:latin typeface="Verdana"/>
                <a:ea typeface="Verdana"/>
                <a:cs typeface="Verdana"/>
                <a:sym typeface="Verdana"/>
              </a:rPr>
              <a:t>P</a:t>
            </a:r>
            <a:r>
              <a:rPr lang="en-US" sz="2400">
                <a:solidFill>
                  <a:srgbClr val="1A1A1A"/>
                </a:solidFill>
                <a:latin typeface="Verdana"/>
                <a:ea typeface="Verdana"/>
                <a:cs typeface="Verdana"/>
                <a:sym typeface="Verdana"/>
              </a:rPr>
              <a:t> là biến số luôn tăng</a:t>
            </a:r>
            <a:endParaRPr sz="2400">
              <a:solidFill>
                <a:srgbClr val="1A1A1A"/>
              </a:solidFill>
              <a:latin typeface="Verdana"/>
              <a:ea typeface="Verdana"/>
              <a:cs typeface="Verdana"/>
              <a:sym typeface="Verdana"/>
            </a:endParaRPr>
          </a:p>
          <a:p>
            <a:pPr indent="-381000" lvl="0" marL="457200" rtl="0" algn="l">
              <a:lnSpc>
                <a:spcPct val="150000"/>
              </a:lnSpc>
              <a:spcBef>
                <a:spcPts val="0"/>
              </a:spcBef>
              <a:spcAft>
                <a:spcPts val="0"/>
              </a:spcAft>
              <a:buClr>
                <a:srgbClr val="1A1A1A"/>
              </a:buClr>
              <a:buSzPts val="2400"/>
              <a:buFont typeface="Verdana"/>
              <a:buAutoNum type="arabicPeriod"/>
            </a:pPr>
            <a:r>
              <a:rPr lang="en-US" sz="2400">
                <a:solidFill>
                  <a:srgbClr val="1A1A1A"/>
                </a:solidFill>
                <a:latin typeface="Verdana"/>
                <a:ea typeface="Verdana"/>
                <a:cs typeface="Verdana"/>
                <a:sym typeface="Verdana"/>
              </a:rPr>
              <a:t>Bộ nhớ của một hero = Bộ nhớ của dữ liệu extrinsic (</a:t>
            </a:r>
            <a:r>
              <a:rPr b="1" lang="en-US" sz="2400">
                <a:solidFill>
                  <a:srgbClr val="1A1A1A"/>
                </a:solidFill>
                <a:latin typeface="Verdana"/>
                <a:ea typeface="Verdana"/>
                <a:cs typeface="Verdana"/>
                <a:sym typeface="Verdana"/>
              </a:rPr>
              <a:t>E</a:t>
            </a:r>
            <a:r>
              <a:rPr lang="en-US" sz="2400">
                <a:solidFill>
                  <a:srgbClr val="1A1A1A"/>
                </a:solidFill>
                <a:latin typeface="Verdana"/>
                <a:ea typeface="Verdana"/>
                <a:cs typeface="Verdana"/>
                <a:sym typeface="Verdana"/>
              </a:rPr>
              <a:t>) </a:t>
            </a:r>
            <a:br>
              <a:rPr lang="en-US" sz="2400">
                <a:solidFill>
                  <a:srgbClr val="1A1A1A"/>
                </a:solidFill>
                <a:latin typeface="Verdana"/>
                <a:ea typeface="Verdana"/>
                <a:cs typeface="Verdana"/>
                <a:sym typeface="Verdana"/>
              </a:rPr>
            </a:br>
            <a:r>
              <a:rPr lang="en-US" sz="2400">
                <a:solidFill>
                  <a:srgbClr val="1A1A1A"/>
                </a:solidFill>
                <a:latin typeface="Verdana"/>
                <a:ea typeface="Verdana"/>
                <a:cs typeface="Verdana"/>
                <a:sym typeface="Verdana"/>
              </a:rPr>
              <a:t>                               + Bộ nhớ của dữ liệu intrinsic (</a:t>
            </a:r>
            <a:r>
              <a:rPr b="1" lang="en-US" sz="2400">
                <a:solidFill>
                  <a:srgbClr val="1A1A1A"/>
                </a:solidFill>
                <a:latin typeface="Verdana"/>
                <a:ea typeface="Verdana"/>
                <a:cs typeface="Verdana"/>
                <a:sym typeface="Verdana"/>
              </a:rPr>
              <a:t>I</a:t>
            </a:r>
            <a:r>
              <a:rPr lang="en-US" sz="2400">
                <a:solidFill>
                  <a:srgbClr val="1A1A1A"/>
                </a:solidFill>
                <a:latin typeface="Verdana"/>
                <a:ea typeface="Verdana"/>
                <a:cs typeface="Verdana"/>
                <a:sym typeface="Verdana"/>
              </a:rPr>
              <a:t>)</a:t>
            </a:r>
            <a:endParaRPr sz="2400">
              <a:solidFill>
                <a:srgbClr val="1A1A1A"/>
              </a:solidFill>
              <a:latin typeface="Verdana"/>
              <a:ea typeface="Verdana"/>
              <a:cs typeface="Verdana"/>
              <a:sym typeface="Verdana"/>
            </a:endParaRPr>
          </a:p>
        </p:txBody>
      </p:sp>
      <p:sp>
        <p:nvSpPr>
          <p:cNvPr id="143" name="Google Shape;143;ga5a26a9848_0_53"/>
          <p:cNvSpPr/>
          <p:nvPr/>
        </p:nvSpPr>
        <p:spPr>
          <a:xfrm>
            <a:off x="4318675" y="3409950"/>
            <a:ext cx="3561900" cy="709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1A1A1A"/>
                </a:solidFill>
                <a:latin typeface="Verdana"/>
                <a:ea typeface="Verdana"/>
                <a:cs typeface="Verdana"/>
                <a:sym typeface="Verdana"/>
              </a:rPr>
              <a:t>P x E + P x I bộ nhớ</a:t>
            </a:r>
            <a:endParaRPr sz="2400">
              <a:solidFill>
                <a:srgbClr val="1A1A1A"/>
              </a:solidFill>
              <a:latin typeface="Verdana"/>
              <a:ea typeface="Verdana"/>
              <a:cs typeface="Verdana"/>
              <a:sym typeface="Verdana"/>
            </a:endParaRPr>
          </a:p>
        </p:txBody>
      </p:sp>
      <p:sp>
        <p:nvSpPr>
          <p:cNvPr id="144" name="Google Shape;144;ga5a26a9848_0_53"/>
          <p:cNvSpPr/>
          <p:nvPr/>
        </p:nvSpPr>
        <p:spPr>
          <a:xfrm>
            <a:off x="4318663" y="5518700"/>
            <a:ext cx="3561900" cy="70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1A1A1A"/>
                </a:solidFill>
                <a:latin typeface="Verdana"/>
                <a:ea typeface="Verdana"/>
                <a:cs typeface="Verdana"/>
                <a:sym typeface="Verdana"/>
              </a:rPr>
              <a:t>P x E + </a:t>
            </a:r>
            <a:r>
              <a:rPr lang="en-US" sz="2400">
                <a:solidFill>
                  <a:srgbClr val="1A1A1A"/>
                </a:solidFill>
                <a:latin typeface="Verdana"/>
                <a:ea typeface="Verdana"/>
                <a:cs typeface="Verdana"/>
                <a:sym typeface="Verdana"/>
              </a:rPr>
              <a:t>C x </a:t>
            </a:r>
            <a:r>
              <a:rPr lang="en-US" sz="2400">
                <a:solidFill>
                  <a:srgbClr val="1A1A1A"/>
                </a:solidFill>
                <a:latin typeface="Verdana"/>
                <a:ea typeface="Verdana"/>
                <a:cs typeface="Verdana"/>
                <a:sym typeface="Verdana"/>
              </a:rPr>
              <a:t>I bộ nhớ</a:t>
            </a:r>
            <a:endParaRPr sz="2400">
              <a:solidFill>
                <a:srgbClr val="1A1A1A"/>
              </a:solidFill>
              <a:latin typeface="Verdana"/>
              <a:ea typeface="Verdana"/>
              <a:cs typeface="Verdana"/>
              <a:sym typeface="Verdana"/>
            </a:endParaRPr>
          </a:p>
        </p:txBody>
      </p:sp>
      <p:sp>
        <p:nvSpPr>
          <p:cNvPr id="145" name="Google Shape;145;ga5a26a9848_0_53"/>
          <p:cNvSpPr/>
          <p:nvPr/>
        </p:nvSpPr>
        <p:spPr>
          <a:xfrm rot="5400000">
            <a:off x="5699413" y="4604725"/>
            <a:ext cx="800400" cy="428700"/>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a5a26a9848_0_53"/>
          <p:cNvSpPr txBox="1"/>
          <p:nvPr/>
        </p:nvSpPr>
        <p:spPr>
          <a:xfrm>
            <a:off x="2219788" y="5548250"/>
            <a:ext cx="192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Verdana"/>
                <a:ea typeface="Verdana"/>
                <a:cs typeface="Verdana"/>
                <a:sym typeface="Verdana"/>
              </a:rPr>
              <a:t>Target:</a:t>
            </a:r>
            <a:endParaRPr b="1" sz="2400">
              <a:latin typeface="Verdana"/>
              <a:ea typeface="Verdana"/>
              <a:cs typeface="Verdana"/>
              <a:sym typeface="Verdana"/>
            </a:endParaRPr>
          </a:p>
        </p:txBody>
      </p:sp>
      <p:sp>
        <p:nvSpPr>
          <p:cNvPr id="147" name="Google Shape;147;ga5a26a9848_0_53"/>
          <p:cNvSpPr txBox="1"/>
          <p:nvPr/>
        </p:nvSpPr>
        <p:spPr>
          <a:xfrm>
            <a:off x="2219788" y="3439500"/>
            <a:ext cx="192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Verdana"/>
                <a:ea typeface="Verdana"/>
                <a:cs typeface="Verdana"/>
                <a:sym typeface="Verdana"/>
              </a:rPr>
              <a:t>Now</a:t>
            </a:r>
            <a:r>
              <a:rPr b="1" lang="en-US" sz="2400">
                <a:latin typeface="Verdana"/>
                <a:ea typeface="Verdana"/>
                <a:cs typeface="Verdana"/>
                <a:sym typeface="Verdana"/>
              </a:rPr>
              <a:t>:</a:t>
            </a:r>
            <a:endParaRPr b="1" sz="2400">
              <a:latin typeface="Verdana"/>
              <a:ea typeface="Verdana"/>
              <a:cs typeface="Verdana"/>
              <a:sym typeface="Verdana"/>
            </a:endParaRPr>
          </a:p>
        </p:txBody>
      </p:sp>
      <p:pic>
        <p:nvPicPr>
          <p:cNvPr descr="Smiling face with solid fill" id="148" name="Google Shape;148;ga5a26a9848_0_53"/>
          <p:cNvPicPr preferRelativeResize="0"/>
          <p:nvPr/>
        </p:nvPicPr>
        <p:blipFill rotWithShape="1">
          <a:blip r:embed="rId3">
            <a:alphaModFix/>
          </a:blip>
          <a:srcRect b="0" l="0" r="0" t="0"/>
          <a:stretch/>
        </p:blipFill>
        <p:spPr>
          <a:xfrm>
            <a:off x="8899806" y="5555088"/>
            <a:ext cx="642045" cy="6367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a5a26a9848_0_69"/>
          <p:cNvSpPr/>
          <p:nvPr/>
        </p:nvSpPr>
        <p:spPr>
          <a:xfrm>
            <a:off x="1452475" y="1271450"/>
            <a:ext cx="4057800" cy="3098400"/>
          </a:xfrm>
          <a:prstGeom prst="rect">
            <a:avLst/>
          </a:prstGeom>
          <a:solidFill>
            <a:srgbClr val="FFFFFF"/>
          </a:solid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ga5a26a9848_0_69"/>
          <p:cNvPicPr preferRelativeResize="0"/>
          <p:nvPr/>
        </p:nvPicPr>
        <p:blipFill>
          <a:blip r:embed="rId3">
            <a:alphaModFix/>
          </a:blip>
          <a:stretch>
            <a:fillRect/>
          </a:stretch>
        </p:blipFill>
        <p:spPr>
          <a:xfrm>
            <a:off x="1656800" y="1410750"/>
            <a:ext cx="3649148" cy="2819803"/>
          </a:xfrm>
          <a:prstGeom prst="rect">
            <a:avLst/>
          </a:prstGeom>
          <a:noFill/>
          <a:ln>
            <a:noFill/>
          </a:ln>
        </p:spPr>
      </p:pic>
      <p:sp>
        <p:nvSpPr>
          <p:cNvPr id="156" name="Google Shape;156;ga5a26a9848_0_69"/>
          <p:cNvSpPr txBox="1"/>
          <p:nvPr/>
        </p:nvSpPr>
        <p:spPr>
          <a:xfrm>
            <a:off x="1766875" y="4715950"/>
            <a:ext cx="3429000" cy="6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Verdana"/>
                <a:ea typeface="Verdana"/>
                <a:cs typeface="Verdana"/>
                <a:sym typeface="Verdana"/>
              </a:rPr>
              <a:t>Flyweight Factory</a:t>
            </a:r>
            <a:endParaRPr b="1" sz="2400">
              <a:latin typeface="Verdana"/>
              <a:ea typeface="Verdana"/>
              <a:cs typeface="Verdana"/>
              <a:sym typeface="Verdana"/>
            </a:endParaRPr>
          </a:p>
        </p:txBody>
      </p:sp>
      <p:sp>
        <p:nvSpPr>
          <p:cNvPr id="157" name="Google Shape;157;ga5a26a9848_0_69"/>
          <p:cNvSpPr/>
          <p:nvPr/>
        </p:nvSpPr>
        <p:spPr>
          <a:xfrm>
            <a:off x="6187200" y="2517650"/>
            <a:ext cx="1492800" cy="606000"/>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a5a26a9848_0_69"/>
          <p:cNvSpPr txBox="1"/>
          <p:nvPr/>
        </p:nvSpPr>
        <p:spPr>
          <a:xfrm>
            <a:off x="8182525" y="2517650"/>
            <a:ext cx="2483100" cy="6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FF0000"/>
                </a:solidFill>
                <a:latin typeface="Verdana"/>
                <a:ea typeface="Verdana"/>
                <a:cs typeface="Verdana"/>
                <a:sym typeface="Verdana"/>
              </a:rPr>
              <a:t>Cache data</a:t>
            </a:r>
            <a:endParaRPr b="1" sz="2400">
              <a:solidFill>
                <a:srgbClr val="FF0000"/>
              </a:solidFill>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2020-11-28T04:38:48Z</dcterms:created>
  <dc:creator>Lazy Mòe</dc:creator>
</cp:coreProperties>
</file>